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4" r:id="rId2"/>
    <p:sldId id="261" r:id="rId3"/>
    <p:sldId id="291" r:id="rId4"/>
    <p:sldId id="265" r:id="rId5"/>
    <p:sldId id="368" r:id="rId6"/>
    <p:sldId id="392" r:id="rId7"/>
    <p:sldId id="393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94" r:id="rId17"/>
    <p:sldId id="395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67" r:id="rId34"/>
    <p:sldId id="324" r:id="rId35"/>
    <p:sldId id="346" r:id="rId36"/>
    <p:sldId id="396" r:id="rId37"/>
  </p:sldIdLst>
  <p:sldSz cx="12192000" cy="6858000"/>
  <p:notesSz cx="6858000" cy="9144000"/>
  <p:embeddedFontLst>
    <p:embeddedFont>
      <p:font typeface="DIN Offc Pro" panose="020B0504020101020102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Wingdings 2" panose="05020102010507070707" pitchFamily="18" charset="2"/>
      <p:regular r:id="rId4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898989"/>
    <a:srgbClr val="E63C14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9B49EF9-DC1E-44EC-945C-C5F4A205A9D2}" type="datetimeFigureOut">
              <a:rPr lang="de-DE" smtClean="0"/>
              <a:t>18.11.2022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F888D725-F970-4360-A2C4-EE3F2EE5A9AF}" type="datetimeFigureOut">
              <a:rPr lang="de-DE" smtClean="0"/>
              <a:t>18.11.2022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906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April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" Target="slide10.xml"/><Relationship Id="rId7" Type="http://schemas.openxmlformats.org/officeDocument/2006/relationships/image" Target="../media/image26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5.jpe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" Type="http://schemas.openxmlformats.org/officeDocument/2006/relationships/slide" Target="slide3.xml"/><Relationship Id="rId16" Type="http://schemas.openxmlformats.org/officeDocument/2006/relationships/slide" Target="slide30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10" Type="http://schemas.openxmlformats.org/officeDocument/2006/relationships/slide" Target="slide18.xml"/><Relationship Id="rId19" Type="http://schemas.openxmlformats.org/officeDocument/2006/relationships/image" Target="../media/image5.png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" Target="slide6.xml"/><Relationship Id="rId7" Type="http://schemas.openxmlformats.org/officeDocument/2006/relationships/image" Target="../media/image4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" Target="slide8.xml"/><Relationship Id="rId7" Type="http://schemas.openxmlformats.org/officeDocument/2006/relationships/slide" Target="slide14.xml"/><Relationship Id="rId12" Type="http://schemas.openxmlformats.org/officeDocument/2006/relationships/image" Target="../media/image5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11" Type="http://schemas.openxmlformats.org/officeDocument/2006/relationships/image" Target="../media/image49.jpeg"/><Relationship Id="rId5" Type="http://schemas.openxmlformats.org/officeDocument/2006/relationships/slide" Target="slide17.xml"/><Relationship Id="rId15" Type="http://schemas.openxmlformats.org/officeDocument/2006/relationships/image" Target="../media/image53.jpg"/><Relationship Id="rId10" Type="http://schemas.openxmlformats.org/officeDocument/2006/relationships/image" Target="../media/image48.jpeg"/><Relationship Id="rId4" Type="http://schemas.openxmlformats.org/officeDocument/2006/relationships/slide" Target="slide10.xml"/><Relationship Id="rId9" Type="http://schemas.openxmlformats.org/officeDocument/2006/relationships/slide" Target="slide20.xml"/><Relationship Id="rId1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8.png"/><Relationship Id="rId7" Type="http://schemas.openxmlformats.org/officeDocument/2006/relationships/image" Target="../media/image57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9.jpeg"/><Relationship Id="rId7" Type="http://schemas.openxmlformats.org/officeDocument/2006/relationships/image" Target="../media/image71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11" Type="http://schemas.openxmlformats.org/officeDocument/2006/relationships/image" Target="../media/image67.jpg"/><Relationship Id="rId5" Type="http://schemas.openxmlformats.org/officeDocument/2006/relationships/image" Target="../media/image62.jpeg"/><Relationship Id="rId10" Type="http://schemas.openxmlformats.org/officeDocument/2006/relationships/image" Target="../media/image66.jpg"/><Relationship Id="rId4" Type="http://schemas.openxmlformats.org/officeDocument/2006/relationships/image" Target="../media/image70.jpeg"/><Relationship Id="rId9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" Target="slide16.xml"/><Relationship Id="rId7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0.png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hidden="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24692" r="-10735" b="-1714"/>
          <a:stretch/>
        </p:blipFill>
        <p:spPr/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25450"/>
            <a:ext cx="10287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REPARATURANLEITUNG</a:t>
            </a:r>
            <a:br>
              <a:rPr lang="de-DE" dirty="0"/>
            </a:br>
            <a:r>
              <a:rPr lang="de-DE" sz="2000" b="1" dirty="0"/>
              <a:t>TERRA MOBILE 1470</a:t>
            </a:r>
            <a:br>
              <a:rPr lang="de-DE" sz="2000" b="1" dirty="0"/>
            </a:br>
            <a:r>
              <a:rPr lang="de-DE" sz="2000" b="1" dirty="0"/>
              <a:t>TERRA </a:t>
            </a:r>
            <a:r>
              <a:rPr lang="de-DE" sz="2000" b="1"/>
              <a:t>MOBILE 1470T</a:t>
            </a:r>
            <a:br>
              <a:rPr lang="de-DE" sz="2000" b="1"/>
            </a:br>
            <a:r>
              <a:rPr lang="de-DE" sz="2000" b="1"/>
              <a:t>TERRA MOBILE </a:t>
            </a:r>
            <a:r>
              <a:rPr lang="de-DE" sz="2000" b="1" smtClean="0"/>
              <a:t>1470U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13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86927" y="1271847"/>
            <a:ext cx="3989599" cy="4489140"/>
          </a:xfrm>
        </p:spPr>
        <p:txBody>
          <a:bodyPr>
            <a:normAutofit lnSpcReduction="10000"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die Schraube bei der SSD, die Sie tauschen möchten (Bild 1</a:t>
            </a:r>
            <a:r>
              <a:rPr lang="de-DE" dirty="0" smtClean="0"/>
              <a:t>). </a:t>
            </a:r>
          </a:p>
          <a:p>
            <a:pPr>
              <a:buClr>
                <a:srgbClr val="FF0000"/>
              </a:buClr>
            </a:pPr>
            <a:r>
              <a:rPr lang="de-DE" dirty="0" smtClean="0"/>
              <a:t>Der obere Anschluss ist ein M.2 2280 SATA/</a:t>
            </a:r>
            <a:r>
              <a:rPr lang="de-DE" dirty="0" err="1" smtClean="0"/>
              <a:t>NVMe</a:t>
            </a:r>
            <a:r>
              <a:rPr lang="de-DE" dirty="0"/>
              <a:t> </a:t>
            </a:r>
            <a:r>
              <a:rPr lang="de-DE" dirty="0" smtClean="0"/>
              <a:t>Anschluss. Der untere Anschluss kann nur mit einer SATA SSD bestückt werden und ist nicht </a:t>
            </a:r>
            <a:r>
              <a:rPr lang="de-DE" smtClean="0"/>
              <a:t>beim 1470T/U </a:t>
            </a:r>
            <a:r>
              <a:rPr lang="de-DE" dirty="0" smtClean="0"/>
              <a:t>vorhanden.</a:t>
            </a:r>
          </a:p>
          <a:p>
            <a:r>
              <a:rPr lang="de-DE" dirty="0" smtClean="0"/>
              <a:t>Nun </a:t>
            </a:r>
            <a:r>
              <a:rPr lang="de-DE" dirty="0"/>
              <a:t>können Sie die gewünschte SSD einfach entnehmen (Bild 2)</a:t>
            </a:r>
          </a:p>
          <a:p>
            <a:r>
              <a:rPr lang="de-DE" dirty="0"/>
              <a:t>Zum Einbau der neuen SSDs gehen Sie bitte in umgekehrter Reihenfolge vor</a:t>
            </a:r>
          </a:p>
          <a:p>
            <a:pPr>
              <a:buBlip>
                <a:blip r:embed="rId3"/>
              </a:buBlip>
            </a:pPr>
            <a:r>
              <a:rPr lang="de-DE" dirty="0"/>
              <a:t>Die obere SSD besitzt ein Wärmeleitpad, welches beim Umbau mit übernommen werden </a:t>
            </a:r>
            <a:r>
              <a:rPr lang="de-DE" dirty="0" smtClean="0"/>
              <a:t>muss.</a:t>
            </a:r>
          </a:p>
          <a:p>
            <a:pPr>
              <a:buBlip>
                <a:blip r:embed="rId3"/>
              </a:buBlip>
            </a:pPr>
            <a:r>
              <a:rPr lang="de-DE" dirty="0" smtClean="0"/>
              <a:t>Das SSD-Laufwerk </a:t>
            </a:r>
            <a:r>
              <a:rPr lang="de-DE" dirty="0"/>
              <a:t>wird ohne OS nicht im </a:t>
            </a:r>
            <a:r>
              <a:rPr lang="de-DE" dirty="0" smtClean="0"/>
              <a:t>UEFI angezeigt.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86927" y="310991"/>
            <a:ext cx="3932237" cy="810491"/>
          </a:xfrm>
        </p:spPr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9955107" y="2255520"/>
            <a:ext cx="311573" cy="1754293"/>
            <a:chOff x="9955107" y="2255520"/>
            <a:chExt cx="311573" cy="1754293"/>
          </a:xfrm>
        </p:grpSpPr>
        <p:sp>
          <p:nvSpPr>
            <p:cNvPr id="10" name="Ellipse 9"/>
            <p:cNvSpPr/>
            <p:nvPr/>
          </p:nvSpPr>
          <p:spPr>
            <a:xfrm>
              <a:off x="9982200" y="2255520"/>
              <a:ext cx="284480" cy="284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9955107" y="3725333"/>
              <a:ext cx="284480" cy="284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755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9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1519" cy="3811588"/>
          </a:xfrm>
        </p:spPr>
        <p:txBody>
          <a:bodyPr/>
          <a:lstStyle/>
          <a:p>
            <a:r>
              <a:rPr lang="de-DE" smtClean="0">
                <a:hlinkClick r:id="rId2" action="ppaction://hlinksldjump"/>
              </a:rPr>
              <a:t>Entfernen Sie das Bottom Case</a:t>
            </a:r>
            <a:endParaRPr lang="de-DE" smtClean="0"/>
          </a:p>
          <a:p>
            <a:r>
              <a:rPr lang="de-DE" smtClean="0">
                <a:hlinkClick r:id="rId3" action="ppaction://hlinksldjump"/>
              </a:rPr>
              <a:t>Entfernen Sie beim 1470 die untere SSD</a:t>
            </a:r>
            <a:r>
              <a:rPr lang="de-DE" smtClean="0"/>
              <a:t> (Bild 1)</a:t>
            </a:r>
          </a:p>
          <a:p>
            <a:r>
              <a:rPr lang="de-DE" smtClean="0">
                <a:hlinkClick r:id="rId4" action="ppaction://hlinksldjump"/>
              </a:rPr>
              <a:t>Entfernen Sie beim 1470T/U das LTE-Modem</a:t>
            </a:r>
            <a:endParaRPr lang="de-DE" smtClean="0"/>
          </a:p>
          <a:p>
            <a:r>
              <a:rPr lang="de-DE" smtClean="0"/>
              <a:t>Lösen Sie den Stecker (Bild 2), dann können Sie die Batterie entfernen.</a:t>
            </a:r>
          </a:p>
          <a:p>
            <a:r>
              <a:rPr lang="de-DE" smtClean="0"/>
              <a:t>Zum Einbau der neuen Batterie gehen Sie bitte in umgekehrter Reihenfolge vor.</a:t>
            </a:r>
          </a:p>
          <a:p>
            <a:r>
              <a:rPr lang="de-DE" smtClean="0"/>
              <a:t>Wenn Sie die Batterie tauschen, achten Sie darauf, die Batterie mit einem Klebestreifen zu fixieren.</a:t>
            </a:r>
          </a:p>
          <a:p>
            <a:endParaRPr lang="de-DE" smtClean="0"/>
          </a:p>
          <a:p>
            <a:endParaRPr lang="de-DE" smtClean="0"/>
          </a:p>
          <a:p>
            <a:pPr marL="0" indent="0">
              <a:buNone/>
            </a:pPr>
            <a:endParaRPr lang="de-DE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43" y="5173770"/>
            <a:ext cx="98575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03" y="987425"/>
            <a:ext cx="5828793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0" name="Ellipse 9"/>
          <p:cNvSpPr/>
          <p:nvPr/>
        </p:nvSpPr>
        <p:spPr>
          <a:xfrm>
            <a:off x="9692640" y="2594187"/>
            <a:ext cx="745066" cy="1442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3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3" grpId="0" animBg="1"/>
      <p:bldP spid="23" grpId="1" animBg="1"/>
      <p:bldP spid="23" grpId="2" animBg="1"/>
      <p:bldP spid="10" grpId="0" animBg="1"/>
      <p:bldP spid="10" grpId="1" animBg="1"/>
      <p:bldP spid="1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3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19427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vorsichtig die beiden Kabel und die Schraube (Bild 1), danach können Sie das Modul ganz einfach aus der Halterung lösen</a:t>
            </a:r>
          </a:p>
          <a:p>
            <a:pPr>
              <a:buBlip>
                <a:blip r:embed="rId3"/>
              </a:buBlip>
            </a:pPr>
            <a:r>
              <a:rPr lang="de-DE" dirty="0"/>
              <a:t>Achten sie beim Einbau bitte auf folgendes: </a:t>
            </a:r>
            <a:br>
              <a:rPr lang="de-DE" dirty="0"/>
            </a:br>
            <a:r>
              <a:rPr lang="de-DE" dirty="0"/>
              <a:t>Kabel mit weißer Hülse auf Main</a:t>
            </a:r>
            <a:br>
              <a:rPr lang="de-DE" dirty="0"/>
            </a:br>
            <a:r>
              <a:rPr lang="de-DE" dirty="0"/>
              <a:t>Kabel mit transparenter Hülse auf AUX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5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LTE-MODEM EINBAUEN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</a:t>
            </a:r>
            <a:r>
              <a:rPr lang="de-DE"/>
              <a:t>MOBILE </a:t>
            </a:r>
            <a:r>
              <a:rPr lang="de-DE" smtClean="0"/>
              <a:t>1470T/U</a:t>
            </a:r>
            <a:endParaRPr lang="de-DE" dirty="0"/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LTE-MODEM EINBAUEN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766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LTE-MODEM EINBAUEN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19427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vorsichtig </a:t>
            </a:r>
            <a:r>
              <a:rPr lang="de-DE" dirty="0" smtClean="0"/>
              <a:t>den Klebestreifen der </a:t>
            </a:r>
            <a:r>
              <a:rPr lang="de-DE" dirty="0"/>
              <a:t>beiden </a:t>
            </a:r>
            <a:r>
              <a:rPr lang="de-DE" dirty="0" smtClean="0"/>
              <a:t>schwarzen Antennenkabel (Bild 1).</a:t>
            </a:r>
          </a:p>
          <a:p>
            <a:r>
              <a:rPr lang="de-DE" dirty="0" smtClean="0"/>
              <a:t>Fixieren Sie das LTE-Modul mit einer Schraube und stecken Sie vorsichtig die Stecker auf die Buchsen (Bild 2).</a:t>
            </a:r>
          </a:p>
          <a:p>
            <a:pPr>
              <a:buBlip>
                <a:blip r:embed="rId3"/>
              </a:buBlip>
            </a:pPr>
            <a:r>
              <a:rPr lang="de-DE" dirty="0" smtClean="0"/>
              <a:t>Achten Sie beim Einbau bitte auf:</a:t>
            </a:r>
            <a:br>
              <a:rPr lang="de-DE" dirty="0" smtClean="0"/>
            </a:br>
            <a:r>
              <a:rPr lang="de-DE" dirty="0" smtClean="0"/>
              <a:t>Kabel mit schwarzer Hülse auf Main</a:t>
            </a:r>
            <a:br>
              <a:rPr lang="de-DE" dirty="0" smtClean="0"/>
            </a:br>
            <a:r>
              <a:rPr lang="de-DE" dirty="0" smtClean="0"/>
              <a:t>Kabel mit blauer Hülse auf AUX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312674" y="5173770"/>
            <a:ext cx="1020060" cy="69521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66" y="5173770"/>
            <a:ext cx="507507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60" y="5177129"/>
            <a:ext cx="1021168" cy="69582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97" y="987425"/>
            <a:ext cx="3003804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986617"/>
            <a:ext cx="5836710" cy="4116416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3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33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CPU LÜFTER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23465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/>
              <a:t>Lösen Sie die beiden Schrauben (Bild 1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Entnehmen Sie den Lüfter (Bild 2)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e Schrauben"/>
          <p:cNvGrpSpPr/>
          <p:nvPr/>
        </p:nvGrpSpPr>
        <p:grpSpPr>
          <a:xfrm>
            <a:off x="8839200" y="2540000"/>
            <a:ext cx="304799" cy="1469813"/>
            <a:chOff x="8839200" y="2540000"/>
            <a:chExt cx="304799" cy="1469813"/>
          </a:xfrm>
        </p:grpSpPr>
        <p:sp>
          <p:nvSpPr>
            <p:cNvPr id="10" name="Ellipse 9"/>
            <p:cNvSpPr/>
            <p:nvPr/>
          </p:nvSpPr>
          <p:spPr>
            <a:xfrm>
              <a:off x="8839200" y="2540000"/>
              <a:ext cx="270933" cy="2709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873066" y="3738880"/>
              <a:ext cx="270933" cy="2709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0038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2" action="ppaction://hlinksldjump"/>
              </a:rPr>
              <a:t>Bevor Sie beginnen</a:t>
            </a:r>
            <a:endParaRPr lang="de-DE" sz="2000" u="sng" smtClean="0">
              <a:solidFill>
                <a:schemeClr val="accent1"/>
              </a:solidFill>
              <a:hlinkClick r:id="rId3" action="ppaction://hlinksldjump"/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3" action="ppaction://hlinksldjump"/>
              </a:rPr>
              <a:t>Bottom </a:t>
            </a:r>
            <a:r>
              <a:rPr lang="de-DE" sz="2000" u="sng" dirty="0">
                <a:solidFill>
                  <a:schemeClr val="accent1"/>
                </a:solidFill>
                <a:hlinkClick r:id="rId3" action="ppaction://hlinksldjump"/>
              </a:rPr>
              <a:t>Case </a:t>
            </a:r>
            <a:r>
              <a:rPr lang="de-DE" sz="2000" u="sng" dirty="0" smtClean="0">
                <a:solidFill>
                  <a:schemeClr val="accent1"/>
                </a:solidFill>
                <a:hlinkClick r:id="rId3" action="ppaction://hlinksldjump"/>
              </a:rPr>
              <a:t>entfernen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4" action="ppaction://hlinksldjump"/>
              </a:rPr>
              <a:t>Akku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5" action="ppaction://hlinksldjump"/>
              </a:rPr>
              <a:t>RAM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6" action="ppaction://hlinksldjump"/>
              </a:rPr>
              <a:t>SSD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7" action="ppaction://hlinksldjump"/>
              </a:rPr>
              <a:t>CMOS Batterie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8" action="ppaction://hlinksldjump"/>
              </a:rPr>
              <a:t>WLAN Modul tauschen </a:t>
            </a:r>
            <a:endParaRPr lang="de-DE" sz="2000" u="sng" dirty="0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chemeClr val="accent1"/>
                </a:solidFill>
              </a:rPr>
              <a:t>LTE-Modem </a:t>
            </a:r>
            <a:r>
              <a:rPr lang="de-DE" sz="2000" u="sng" dirty="0" smtClean="0">
                <a:solidFill>
                  <a:schemeClr val="accent1"/>
                </a:solidFill>
                <a:hlinkClick r:id="rId9" action="ppaction://hlinksldjump"/>
              </a:rPr>
              <a:t>einbauen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u="sng" dirty="0">
              <a:solidFill>
                <a:schemeClr val="accent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>
                <a:solidFill>
                  <a:schemeClr val="accent1"/>
                </a:solidFill>
                <a:hlinkClick r:id="rId10" action="ppaction://hlinksldjump"/>
              </a:rPr>
              <a:t>CPU Lüfter tauschen</a:t>
            </a:r>
            <a:endParaRPr lang="de-DE" sz="2000" u="sng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11" action="ppaction://hlinksldjump"/>
              </a:rPr>
              <a:t>Heatsink </a:t>
            </a:r>
            <a:r>
              <a:rPr lang="de-DE" sz="2000" u="sng" dirty="0">
                <a:solidFill>
                  <a:schemeClr val="accent1"/>
                </a:solidFill>
                <a:hlinkClick r:id="rId11" action="ppaction://hlinksldjump"/>
              </a:rPr>
              <a:t>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2" action="ppaction://hlinksldjump"/>
              </a:rPr>
              <a:t>Touchpad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3" action="ppaction://hlinksldjump"/>
              </a:rPr>
              <a:t>Mainboard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4" action="ppaction://hlinksldjump"/>
              </a:rPr>
              <a:t>Top Case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5" action="ppaction://hlinksldjump"/>
              </a:rPr>
              <a:t>Webcam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  <a:hlinkClick r:id="rId16" action="ppaction://hlinksldjump"/>
              </a:rPr>
              <a:t>LCD Hinge Cover tauschen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>
                <a:solidFill>
                  <a:schemeClr val="accent1"/>
                </a:solidFill>
                <a:hlinkClick r:id="rId17" action="ppaction://hlinksldjump"/>
              </a:rPr>
              <a:t>Scharniere </a:t>
            </a:r>
            <a:r>
              <a:rPr lang="de-DE" sz="2000" u="sng" smtClean="0">
                <a:solidFill>
                  <a:schemeClr val="accent1"/>
                </a:solidFill>
                <a:hlinkClick r:id="rId17" action="ppaction://hlinksldjump"/>
              </a:rPr>
              <a:t>tauschen</a:t>
            </a:r>
            <a:endParaRPr lang="de-DE" sz="2000" u="sng" smtClean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smtClean="0">
                <a:solidFill>
                  <a:schemeClr val="accent1"/>
                </a:solidFill>
                <a:hlinkClick r:id="rId18" action="ppaction://hlinksldjump"/>
              </a:rPr>
              <a:t>Ersatzteile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" y="5450878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83" y="5517069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HEATSINK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HEATSINK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6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HEATSINK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</a:t>
            </a:r>
            <a:r>
              <a:rPr lang="de-DE" dirty="0" smtClean="0">
                <a:hlinkClick r:id="rId2" action="ppaction://hlinksldjump"/>
              </a:rPr>
              <a:t>Case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/>
              <a:t>Lösen </a:t>
            </a:r>
            <a:r>
              <a:rPr lang="de-DE" dirty="0" smtClean="0"/>
              <a:t>Sie </a:t>
            </a:r>
            <a:r>
              <a:rPr lang="de-DE" dirty="0"/>
              <a:t>die 3 </a:t>
            </a:r>
            <a:r>
              <a:rPr lang="de-DE" dirty="0" smtClean="0"/>
              <a:t>Schrauben.</a:t>
            </a:r>
            <a:endParaRPr lang="de-DE" dirty="0"/>
          </a:p>
          <a:p>
            <a:r>
              <a:rPr lang="de-DE" dirty="0"/>
              <a:t>Entnehmen Sie den Kühler (Bild 2</a:t>
            </a:r>
            <a:r>
              <a:rPr lang="de-DE" dirty="0" smtClean="0"/>
              <a:t>).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/>
              <a:t>Die Wärmeleitpaste muss ggf. erneuert </a:t>
            </a:r>
            <a:r>
              <a:rPr lang="de-DE" dirty="0" smtClean="0"/>
              <a:t>werden.</a:t>
            </a:r>
            <a:endParaRPr lang="de-DE" dirty="0"/>
          </a:p>
          <a:p>
            <a:pPr>
              <a:buBlip>
                <a:blip r:embed="rId3"/>
              </a:buBlip>
            </a:pPr>
            <a:r>
              <a:rPr lang="de-DE" dirty="0"/>
              <a:t>Beim Einbau des Kühlers beginnen Sie bitte mit der oberen </a:t>
            </a:r>
            <a:r>
              <a:rPr lang="de-DE" dirty="0" smtClean="0"/>
              <a:t>Schraube.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grpSp>
        <p:nvGrpSpPr>
          <p:cNvPr id="15" name="Gruppe Schrauben"/>
          <p:cNvGrpSpPr/>
          <p:nvPr/>
        </p:nvGrpSpPr>
        <p:grpSpPr>
          <a:xfrm>
            <a:off x="7923107" y="1720427"/>
            <a:ext cx="712893" cy="699347"/>
            <a:chOff x="7923107" y="1720427"/>
            <a:chExt cx="712893" cy="699347"/>
          </a:xfrm>
        </p:grpSpPr>
        <p:sp>
          <p:nvSpPr>
            <p:cNvPr id="10" name="Ellipse 9"/>
            <p:cNvSpPr/>
            <p:nvPr/>
          </p:nvSpPr>
          <p:spPr>
            <a:xfrm>
              <a:off x="8166947" y="1720427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7923107" y="2181014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8397240" y="2181014"/>
              <a:ext cx="238760" cy="238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250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39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r>
              <a:rPr lang="de-DE" dirty="0"/>
              <a:t>.</a:t>
            </a:r>
          </a:p>
          <a:p>
            <a:r>
              <a:rPr lang="de-DE" dirty="0" smtClean="0">
                <a:hlinkClick r:id="rId3" action="ppaction://hlinksldjump"/>
              </a:rPr>
              <a:t>Entfernen </a:t>
            </a:r>
            <a:r>
              <a:rPr lang="de-DE" dirty="0">
                <a:hlinkClick r:id="rId3" action="ppaction://hlinksldjump"/>
              </a:rPr>
              <a:t>Sie den Akku</a:t>
            </a:r>
            <a:endParaRPr lang="de-DE" dirty="0"/>
          </a:p>
          <a:p>
            <a:r>
              <a:rPr lang="de-DE" dirty="0"/>
              <a:t>Lösen sie das Kabel (Bild 1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/>
              <a:t>Klappen Sie das Kabel nach oben </a:t>
            </a:r>
            <a:br>
              <a:rPr lang="de-DE" dirty="0"/>
            </a:br>
            <a:r>
              <a:rPr lang="de-DE" dirty="0"/>
              <a:t>und lösen Sie die 3 Schrauben (Bild 2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/>
              <a:t>Entnehmen Sie das Touchpad (Bild 3</a:t>
            </a:r>
            <a:r>
              <a:rPr lang="de-DE" dirty="0" smtClean="0"/>
              <a:t>).</a:t>
            </a:r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/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3" name="Gruppe Schrauben"/>
          <p:cNvGrpSpPr/>
          <p:nvPr/>
        </p:nvGrpSpPr>
        <p:grpSpPr>
          <a:xfrm>
            <a:off x="7667413" y="2668694"/>
            <a:ext cx="1246294" cy="785707"/>
            <a:chOff x="7667413" y="2668694"/>
            <a:chExt cx="1246294" cy="785707"/>
          </a:xfrm>
        </p:grpSpPr>
        <p:sp>
          <p:nvSpPr>
            <p:cNvPr id="14" name="Ellipse 13"/>
            <p:cNvSpPr/>
            <p:nvPr/>
          </p:nvSpPr>
          <p:spPr>
            <a:xfrm>
              <a:off x="7667413" y="2668694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8087360" y="2892214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8663093" y="3203787"/>
              <a:ext cx="250614" cy="25061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9" name="Kreis Kabel"/>
          <p:cNvSpPr/>
          <p:nvPr/>
        </p:nvSpPr>
        <p:spPr>
          <a:xfrm>
            <a:off x="8073813" y="2865120"/>
            <a:ext cx="352213" cy="3522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5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9" grpId="0" animBg="1"/>
      <p:bldP spid="9" grpId="1" animBg="1"/>
      <p:bldP spid="9" grpId="2" animBg="1"/>
      <p:bldP spid="9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</a:t>
            </a:r>
            <a:r>
              <a:rPr lang="de-DE"/>
              <a:t>: </a:t>
            </a:r>
            <a:r>
              <a:rPr lang="de-DE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99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70878" cy="4298950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hlinkClick r:id="rId2" action="ppaction://hlinksldjump"/>
              </a:rPr>
              <a:t>Trennen Sie das Akku Anschlusskabel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den RAM-Speicher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Entfernen Sie die </a:t>
            </a:r>
            <a:r>
              <a:rPr lang="de-DE" dirty="0" smtClean="0">
                <a:hlinkClick r:id="rId4" action="ppaction://hlinksldjump"/>
              </a:rPr>
              <a:t>SSDs</a:t>
            </a:r>
            <a:endParaRPr lang="de-DE" dirty="0" smtClean="0"/>
          </a:p>
          <a:p>
            <a:r>
              <a:rPr lang="de-DE" dirty="0" smtClean="0">
                <a:hlinkClick r:id="rId5" action="ppaction://hlinksldjump"/>
              </a:rPr>
              <a:t>Entfernen Sie </a:t>
            </a:r>
            <a:r>
              <a:rPr lang="de-DE" smtClean="0">
                <a:hlinkClick r:id="rId5" action="ppaction://hlinksldjump"/>
              </a:rPr>
              <a:t>beim 1470T/U </a:t>
            </a:r>
            <a:r>
              <a:rPr lang="de-DE" dirty="0" smtClean="0">
                <a:hlinkClick r:id="rId5" action="ppaction://hlinksldjump"/>
              </a:rPr>
              <a:t>das LTE-Modem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Lösen Sie das Kabel der CMOS-Batterie</a:t>
            </a:r>
            <a:endParaRPr lang="de-DE" dirty="0"/>
          </a:p>
          <a:p>
            <a:r>
              <a:rPr lang="de-DE" dirty="0">
                <a:hlinkClick r:id="rId7" action="ppaction://hlinksldjump"/>
              </a:rPr>
              <a:t>Entfernen Sie das WLAN Modul</a:t>
            </a:r>
            <a:endParaRPr lang="de-DE" dirty="0"/>
          </a:p>
          <a:p>
            <a:r>
              <a:rPr lang="de-DE" dirty="0">
                <a:hlinkClick r:id="rId8" action="ppaction://hlinksldjump"/>
              </a:rPr>
              <a:t>Entfernen Sie den CPU Lüfter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Entfernen Sie den </a:t>
            </a:r>
            <a:r>
              <a:rPr lang="de-DE" dirty="0" err="1">
                <a:hlinkClick r:id="rId9" action="ppaction://hlinksldjump"/>
              </a:rPr>
              <a:t>Heatsink</a:t>
            </a:r>
            <a:endParaRPr lang="de-DE" dirty="0"/>
          </a:p>
          <a:p>
            <a:r>
              <a:rPr lang="de-DE" dirty="0"/>
              <a:t>Entfernen Sie die 7 Kabel (Bild 1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/>
              <a:t>Nehmen Sie einen Kunststoffspatel beim </a:t>
            </a:r>
            <a:r>
              <a:rPr lang="de-DE" dirty="0" smtClean="0"/>
              <a:t>LCD-Kabel zur </a:t>
            </a:r>
            <a:r>
              <a:rPr lang="de-DE" dirty="0"/>
              <a:t>Hilfe (Bild 2</a:t>
            </a:r>
            <a:r>
              <a:rPr lang="de-DE" dirty="0" smtClean="0"/>
              <a:t>).</a:t>
            </a:r>
            <a:endParaRPr lang="de-DE" dirty="0"/>
          </a:p>
          <a:p>
            <a:r>
              <a:rPr lang="de-DE" dirty="0"/>
              <a:t>Lösen Sie die 5 silbernen Schrauben (Bild 3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/>
              <a:t>Entnehmen Sie vorsichtig das Mainboard (Bild 4</a:t>
            </a:r>
            <a:r>
              <a:rPr lang="de-DE" dirty="0" smtClean="0"/>
              <a:t>).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0" name="Gruppe Schrauben"/>
          <p:cNvGrpSpPr/>
          <p:nvPr/>
        </p:nvGrpSpPr>
        <p:grpSpPr>
          <a:xfrm>
            <a:off x="6289286" y="1792288"/>
            <a:ext cx="4005263" cy="1246188"/>
            <a:chOff x="6289286" y="1792288"/>
            <a:chExt cx="4005263" cy="1246188"/>
          </a:xfrm>
        </p:grpSpPr>
        <p:sp>
          <p:nvSpPr>
            <p:cNvPr id="35" name="Ellipse 34"/>
            <p:cNvSpPr/>
            <p:nvPr/>
          </p:nvSpPr>
          <p:spPr>
            <a:xfrm>
              <a:off x="6320242" y="1945481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6289286" y="2838450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10099286" y="2843213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9988550" y="1852613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962900" y="1792288"/>
              <a:ext cx="195263" cy="1952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13" name="Gruppe Kabel"/>
          <p:cNvGrpSpPr/>
          <p:nvPr/>
        </p:nvGrpSpPr>
        <p:grpSpPr>
          <a:xfrm>
            <a:off x="6324601" y="1889127"/>
            <a:ext cx="3898900" cy="1107280"/>
            <a:chOff x="6324601" y="1889127"/>
            <a:chExt cx="3898900" cy="1107280"/>
          </a:xfrm>
        </p:grpSpPr>
        <p:sp>
          <p:nvSpPr>
            <p:cNvPr id="8" name="Ellipse 7"/>
            <p:cNvSpPr/>
            <p:nvPr/>
          </p:nvSpPr>
          <p:spPr>
            <a:xfrm>
              <a:off x="6410326" y="2066925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324601" y="2700338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7035801" y="2693988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7248526" y="2703513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588251" y="2687638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>
              <a:off x="9498808" y="1889127"/>
              <a:ext cx="321467" cy="32146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9993314" y="2766220"/>
              <a:ext cx="230187" cy="23018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52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0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207948" cy="3811588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hlinkClick r:id="rId2" action="ppaction://hlinksldjump"/>
              </a:rPr>
              <a:t>Entfernen Sie das Mainboard</a:t>
            </a:r>
            <a:endParaRPr lang="de-DE" dirty="0"/>
          </a:p>
          <a:p>
            <a:r>
              <a:rPr lang="de-DE" dirty="0"/>
              <a:t>Es müssen Lautsprecher, CMOS Batterie, </a:t>
            </a:r>
            <a:r>
              <a:rPr lang="de-DE" dirty="0" err="1"/>
              <a:t>Kühlpad</a:t>
            </a:r>
            <a:r>
              <a:rPr lang="de-DE" dirty="0"/>
              <a:t> </a:t>
            </a:r>
            <a:r>
              <a:rPr lang="de-DE" dirty="0" smtClean="0"/>
              <a:t>SSD, </a:t>
            </a:r>
            <a:r>
              <a:rPr lang="de-DE" dirty="0" err="1" smtClean="0"/>
              <a:t>ggf</a:t>
            </a:r>
            <a:r>
              <a:rPr lang="de-DE" dirty="0" smtClean="0"/>
              <a:t> LTE Modem mit SIM Slot </a:t>
            </a:r>
            <a:r>
              <a:rPr lang="de-DE" dirty="0"/>
              <a:t>und die </a:t>
            </a:r>
            <a:r>
              <a:rPr lang="de-DE"/>
              <a:t>grauen </a:t>
            </a:r>
            <a:r>
              <a:rPr lang="de-DE" smtClean="0"/>
              <a:t>Abstandshalter (Battery Rubber) </a:t>
            </a:r>
            <a:r>
              <a:rPr lang="de-DE" dirty="0"/>
              <a:t>übernommen werden (Bild 1)</a:t>
            </a:r>
          </a:p>
          <a:p>
            <a:r>
              <a:rPr lang="de-DE" dirty="0"/>
              <a:t>Entfernen Sie jeweils links und rechts eine Schraube, um die Führungsschienen zu lösen (Bild 2)</a:t>
            </a:r>
          </a:p>
          <a:p>
            <a:r>
              <a:rPr lang="de-DE" dirty="0"/>
              <a:t>Öffnen Sie das Display vollständig und legen Sie es, wie auf Bild 3 zu sehen ab</a:t>
            </a:r>
          </a:p>
          <a:p>
            <a:r>
              <a:rPr lang="de-DE" dirty="0"/>
              <a:t>Lösen Sie 2 x 2 Schrauben an den Scharnieren (Bild 4)</a:t>
            </a:r>
          </a:p>
          <a:p>
            <a:r>
              <a:rPr lang="de-DE" dirty="0"/>
              <a:t>Die Display-Einheit kann nun entnommen werden</a:t>
            </a:r>
          </a:p>
          <a:p>
            <a:pPr>
              <a:buBlip>
                <a:blip r:embed="rId3"/>
              </a:buBlip>
            </a:pPr>
            <a:r>
              <a:rPr lang="de-DE" dirty="0"/>
              <a:t>Achten Sie beim Einbau darauf, die Schrauben an die richtigen Stellen zu</a:t>
            </a:r>
            <a:br>
              <a:rPr lang="de-DE" dirty="0"/>
            </a:br>
            <a:r>
              <a:rPr lang="de-DE" dirty="0"/>
              <a:t>setzen (Bild 4)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7"/>
          </a:xfrm>
        </p:spPr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6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12" name="Bild 5" hidden="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1" name="Gruppe zu Bild 4"/>
          <p:cNvGrpSpPr/>
          <p:nvPr/>
        </p:nvGrpSpPr>
        <p:grpSpPr>
          <a:xfrm>
            <a:off x="5563480" y="3012592"/>
            <a:ext cx="5442658" cy="356308"/>
            <a:chOff x="5563480" y="3012592"/>
            <a:chExt cx="5442658" cy="356308"/>
          </a:xfrm>
        </p:grpSpPr>
        <p:sp>
          <p:nvSpPr>
            <p:cNvPr id="37" name="Ellipse 36"/>
            <p:cNvSpPr/>
            <p:nvPr/>
          </p:nvSpPr>
          <p:spPr>
            <a:xfrm>
              <a:off x="5563480" y="30125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663493" y="31649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10821280" y="301259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0578392" y="3184042"/>
              <a:ext cx="184858" cy="1848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6" name="Gruppe zu Bild 2"/>
          <p:cNvGrpSpPr/>
          <p:nvPr/>
        </p:nvGrpSpPr>
        <p:grpSpPr>
          <a:xfrm>
            <a:off x="6250751" y="1543051"/>
            <a:ext cx="4060062" cy="307212"/>
            <a:chOff x="6250751" y="1543051"/>
            <a:chExt cx="4060062" cy="307212"/>
          </a:xfrm>
        </p:grpSpPr>
        <p:sp>
          <p:nvSpPr>
            <p:cNvPr id="34" name="Ellipse 33"/>
            <p:cNvSpPr/>
            <p:nvPr/>
          </p:nvSpPr>
          <p:spPr>
            <a:xfrm>
              <a:off x="6250751" y="1543051"/>
              <a:ext cx="307212" cy="3072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10003601" y="1543051"/>
              <a:ext cx="307212" cy="3072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33" name="Gruppe zu Bild 1"/>
          <p:cNvGrpSpPr/>
          <p:nvPr/>
        </p:nvGrpSpPr>
        <p:grpSpPr>
          <a:xfrm>
            <a:off x="5857701" y="2156513"/>
            <a:ext cx="4843870" cy="2195566"/>
            <a:chOff x="5857701" y="2156513"/>
            <a:chExt cx="4843870" cy="2195566"/>
          </a:xfrm>
        </p:grpSpPr>
        <p:sp>
          <p:nvSpPr>
            <p:cNvPr id="8" name="Ellipse 7"/>
            <p:cNvSpPr/>
            <p:nvPr/>
          </p:nvSpPr>
          <p:spPr>
            <a:xfrm>
              <a:off x="5857701" y="3010959"/>
              <a:ext cx="380243" cy="1341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10321328" y="3010959"/>
              <a:ext cx="380243" cy="13411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9909386" y="3396033"/>
              <a:ext cx="477301" cy="4376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9225279" y="2156513"/>
              <a:ext cx="536395" cy="4918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30"/>
            <p:cNvSpPr/>
            <p:nvPr/>
          </p:nvSpPr>
          <p:spPr>
            <a:xfrm>
              <a:off x="8547948" y="3097470"/>
              <a:ext cx="360286" cy="33037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7890935" y="2934910"/>
              <a:ext cx="360286" cy="33037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14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WEBCAM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WEBCAM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0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WEBCAM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Lösen Sie das Frontcover vorsichtig mit einem Messer (Bild 1 + 2)</a:t>
            </a:r>
          </a:p>
          <a:p>
            <a:r>
              <a:rPr lang="de-DE" dirty="0"/>
              <a:t>Das Frontcover muss nach dem Entfernen ersetzt werden</a:t>
            </a:r>
          </a:p>
          <a:p>
            <a:r>
              <a:rPr lang="de-DE" dirty="0"/>
              <a:t>Lösen Sie das Flachbandkabel an der Webcam (Bild 3)</a:t>
            </a:r>
          </a:p>
          <a:p>
            <a:r>
              <a:rPr lang="de-DE" dirty="0"/>
              <a:t>Heben Sie vorsichtig die eingeklebte Webcam aus dem Gehäuse (Bild 4)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>
            <a:fillRect/>
          </a:stretch>
        </p:blipFill>
        <p:spPr/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251" y="1567930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eingesetzte Schraube kann irreparable Schäden hervorrufen.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56960" y="1567930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Schlitzschraubendreher 3mm aus Kunststoff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/>
              <a:t>Gewebeband</a:t>
            </a:r>
            <a:r>
              <a:rPr lang="en-US" sz="1600" dirty="0"/>
              <a:t> </a:t>
            </a:r>
            <a:endParaRPr lang="en-US" sz="1600" dirty="0" smtClean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 err="1" smtClean="0"/>
              <a:t>Kombinationszange</a:t>
            </a:r>
            <a:r>
              <a:rPr lang="en-US" sz="1600" dirty="0" smtClean="0"/>
              <a:t> </a:t>
            </a:r>
            <a:r>
              <a:rPr lang="en-US" sz="1600" dirty="0" err="1" smtClean="0"/>
              <a:t>oder</a:t>
            </a:r>
            <a:r>
              <a:rPr lang="en-US" sz="1600" dirty="0" smtClean="0"/>
              <a:t> </a:t>
            </a:r>
            <a:r>
              <a:rPr lang="en-US" sz="1600" dirty="0" err="1" smtClean="0"/>
              <a:t>Spitzzange</a:t>
            </a:r>
            <a:endParaRPr lang="en-US" sz="1600" dirty="0" smtClean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b="1" dirty="0" smtClean="0">
                <a:solidFill>
                  <a:srgbClr val="FF0000"/>
                </a:solidFill>
              </a:rPr>
              <a:t>Die </a:t>
            </a:r>
            <a:r>
              <a:rPr lang="de-DE" sz="1600" b="1" dirty="0">
                <a:solidFill>
                  <a:srgbClr val="FF0000"/>
                </a:solidFill>
              </a:rPr>
              <a:t>Fotos in dieser Reparaturanleitung zeigen das TERRA MOBILE 1470. Abweichungen im Aufbau des </a:t>
            </a:r>
            <a:r>
              <a:rPr lang="de-DE" sz="1600" b="1">
                <a:solidFill>
                  <a:srgbClr val="FF0000"/>
                </a:solidFill>
              </a:rPr>
              <a:t>MOBILE </a:t>
            </a:r>
            <a:r>
              <a:rPr lang="de-DE" sz="1600" b="1" smtClean="0">
                <a:solidFill>
                  <a:srgbClr val="FF0000"/>
                </a:solidFill>
              </a:rPr>
              <a:t>1470T und 1470U </a:t>
            </a:r>
            <a:r>
              <a:rPr lang="de-DE" sz="1600" b="1" dirty="0">
                <a:solidFill>
                  <a:srgbClr val="FF0000"/>
                </a:solidFill>
              </a:rPr>
              <a:t>sind separat </a:t>
            </a:r>
            <a:r>
              <a:rPr lang="de-DE" sz="1600" b="1">
                <a:solidFill>
                  <a:srgbClr val="FF0000"/>
                </a:solidFill>
              </a:rPr>
              <a:t>dargestellt</a:t>
            </a:r>
            <a:r>
              <a:rPr lang="de-DE" sz="1600" b="1" smtClean="0">
                <a:solidFill>
                  <a:srgbClr val="FF0000"/>
                </a:solidFill>
              </a:rPr>
              <a:t>.</a:t>
            </a:r>
            <a:r>
              <a:rPr lang="en-US" sz="1600" dirty="0"/>
              <a:t/>
            </a:r>
            <a:br>
              <a:rPr lang="en-US" sz="1600" dirty="0"/>
            </a:br>
            <a:endParaRPr lang="de-DE" sz="1600" dirty="0"/>
          </a:p>
          <a:p>
            <a:pPr marL="0" lvl="0" indent="0">
              <a:buNone/>
            </a:pPr>
            <a:r>
              <a:rPr lang="de-DE" sz="1600" b="1" dirty="0">
                <a:solidFill>
                  <a:srgbClr val="784D96"/>
                </a:solidFill>
              </a:rPr>
              <a:t>             Hinweis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 Nutzen Sie die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Miniatur-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ansichten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der Bilder um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die einzelnen Schritte </a:t>
            </a:r>
            <a:br>
              <a:rPr lang="de-DE" sz="1600" dirty="0">
                <a:solidFill>
                  <a:srgbClr val="000000"/>
                </a:solidFill>
              </a:rPr>
            </a:br>
            <a:r>
              <a:rPr lang="de-DE" sz="1600" dirty="0">
                <a:solidFill>
                  <a:srgbClr val="000000"/>
                </a:solidFill>
              </a:rPr>
              <a:t> nachzuvollziehen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560680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551194" y="5505451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476044"/>
            <a:ext cx="5025044" cy="1625498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98150" cy="2852737"/>
          </a:xfrm>
        </p:spPr>
        <p:txBody>
          <a:bodyPr/>
          <a:lstStyle/>
          <a:p>
            <a:r>
              <a:rPr lang="de-DE" dirty="0"/>
              <a:t>LCD HINGE COVER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HINGE COVER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HINGE COVER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4800" cy="3811588"/>
          </a:xfrm>
        </p:spPr>
        <p:txBody>
          <a:bodyPr/>
          <a:lstStyle/>
          <a:p>
            <a:r>
              <a:rPr lang="de-DE" dirty="0" smtClean="0"/>
              <a:t>Lösen </a:t>
            </a:r>
            <a:r>
              <a:rPr lang="de-DE" dirty="0"/>
              <a:t>Sie das Frontcover vorsichtig mit einem Messer (Bild 1 + 2)</a:t>
            </a:r>
          </a:p>
          <a:p>
            <a:r>
              <a:rPr lang="de-DE" dirty="0"/>
              <a:t>Das Frontcover muss nach dem Entfernen ersetzt werden</a:t>
            </a:r>
          </a:p>
          <a:p>
            <a:r>
              <a:rPr lang="de-DE" dirty="0"/>
              <a:t>Lösen Sie die äußere Schraube (Bild 3)</a:t>
            </a:r>
          </a:p>
          <a:p>
            <a:r>
              <a:rPr lang="de-DE" dirty="0"/>
              <a:t>Drücken Sie in die 4 Öffnungen der Hinge Cover Verriegelung (Bild 4) und entnehmen Sie diese leicht schräg nach oben (Bild 5)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Thumb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7"/>
          </a:xfrm>
        </p:spPr>
      </p:pic>
      <p:pic>
        <p:nvPicPr>
          <p:cNvPr id="15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16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pic>
        <p:nvPicPr>
          <p:cNvPr id="8" name="Bild 5"/>
          <p:cNvPicPr>
            <a:picLocks noGrp="1" noChangeAspect="1"/>
          </p:cNvPicPr>
          <p:nvPr>
            <p:ph type="pic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7" name="Schraube zu Bild 3"/>
          <p:cNvSpPr/>
          <p:nvPr/>
        </p:nvSpPr>
        <p:spPr>
          <a:xfrm>
            <a:off x="9091137" y="3044825"/>
            <a:ext cx="297180" cy="297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Bild 2"/>
          <p:cNvPicPr>
            <a:picLocks noGrp="1" noChangeAspect="1"/>
          </p:cNvPicPr>
          <p:nvPr>
            <p:ph type="pic" idx="18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sp>
        <p:nvSpPr>
          <p:cNvPr id="24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4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3" grpId="0" animBg="1"/>
      <p:bldP spid="23" grpId="1" animBg="1"/>
      <p:bldP spid="23" grpId="2" animBg="1"/>
      <p:bldP spid="23" grpId="3" animBg="1"/>
      <p:bldP spid="23" grpId="4" animBg="1"/>
      <p:bldP spid="23" grpId="5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98150" cy="2852737"/>
          </a:xfrm>
        </p:spPr>
        <p:txBody>
          <a:bodyPr/>
          <a:lstStyle/>
          <a:p>
            <a:r>
              <a:rPr lang="de-DE" dirty="0"/>
              <a:t>SCHARNIERE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SCHARNIERE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4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SCHARNIERE TAUSCHEN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56282" cy="3811588"/>
          </a:xfrm>
        </p:spPr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LCD Hinge Cover lösen</a:t>
            </a:r>
            <a:endParaRPr lang="de-DE" dirty="0"/>
          </a:p>
          <a:p>
            <a:r>
              <a:rPr lang="de-DE" dirty="0"/>
              <a:t>Lösen Sie jeweils 3 Schrauben (Bild 1)</a:t>
            </a:r>
          </a:p>
          <a:p>
            <a:r>
              <a:rPr lang="de-DE" dirty="0"/>
              <a:t>Achten Sie auf die Kabelführung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7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Bildplatzhalter 10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7" name="Ellipse 6"/>
          <p:cNvSpPr/>
          <p:nvPr/>
        </p:nvSpPr>
        <p:spPr>
          <a:xfrm>
            <a:off x="6326293" y="3677920"/>
            <a:ext cx="548640" cy="34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9612492" y="3677920"/>
            <a:ext cx="548640" cy="345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4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dirty="0"/>
              <a:t>Ersatzteile TERRA MOBILE 1470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286459"/>
              </p:ext>
            </p:extLst>
          </p:nvPr>
        </p:nvGraphicFramePr>
        <p:xfrm>
          <a:off x="901124" y="142979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AC-Adapter 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1480231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(46x5mm)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7286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2293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7253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6255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629316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09935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641962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536918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063280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026062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951371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4281412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81356"/>
              </p:ext>
            </p:extLst>
          </p:nvPr>
        </p:nvGraphicFramePr>
        <p:xfrm>
          <a:off x="5684059" y="142979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Rubber Mobile 1470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(i5-10210U /8GB)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270188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329335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986673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2922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392327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WLAN </a:t>
                      </a:r>
                      <a:r>
                        <a:rPr lang="fr-FR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Antenne AUX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017448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WLAN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Antenne Main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6505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>
            <a:normAutofit/>
          </a:bodyPr>
          <a:lstStyle/>
          <a:p>
            <a:r>
              <a:rPr lang="de-DE" dirty="0"/>
              <a:t>Ersatzteile TERRA MOBILE 1470T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76161"/>
              </p:ext>
            </p:extLst>
          </p:nvPr>
        </p:nvGraphicFramePr>
        <p:xfrm>
          <a:off x="942686" y="1637607"/>
          <a:ext cx="3943350" cy="4418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AC-Adapter 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Rubber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(57x8mm)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507513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1480231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362089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73Wh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195295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512398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239800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66366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Battery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830354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248083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996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888949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249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180019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36947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65995737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168373"/>
              </p:ext>
            </p:extLst>
          </p:nvPr>
        </p:nvGraphicFramePr>
        <p:xfrm>
          <a:off x="5758872" y="164740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(i5-1135G7 /8GB)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Board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Bracket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740996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6809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83740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WLAN/LTE Antennen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216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5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>
            <a:normAutofit/>
          </a:bodyPr>
          <a:lstStyle/>
          <a:p>
            <a:r>
              <a:rPr lang="de-DE" dirty="0"/>
              <a:t>Ersatzteile TERRA </a:t>
            </a:r>
            <a:r>
              <a:rPr lang="de-DE"/>
              <a:t>MOBILE </a:t>
            </a:r>
            <a:r>
              <a:rPr lang="de-DE" smtClean="0"/>
              <a:t>1470U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975881"/>
              </p:ext>
            </p:extLst>
          </p:nvPr>
        </p:nvGraphicFramePr>
        <p:xfrm>
          <a:off x="942686" y="1637607"/>
          <a:ext cx="3943350" cy="415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AC-Adapter 65W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Rubber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Double Side Tape (57x8mm)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507513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1480195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Battery 73Wh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362089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Bottom Case (Cover D)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584656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for Webcam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72085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 Touchpad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6909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CMOS Battery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67523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CPU Fan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261618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(L)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795553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(R)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7829275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E1080700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Hinge Cover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81439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391550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Cable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43741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Display 14"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8740327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251280"/>
              </p:ext>
            </p:extLst>
          </p:nvPr>
        </p:nvGraphicFramePr>
        <p:xfrm>
          <a:off x="5758872" y="1647400"/>
          <a:ext cx="3943350" cy="3898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E1080327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Double Side Tape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151845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Mainboard (i5-1235U)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82610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E1080699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Board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49254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SIM Card Bracket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712832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933339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Speaker (R)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819596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(CH)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13101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(DE)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77091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(FR)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628666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Top Case with Keyboard </a:t>
                      </a:r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(US)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740996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E1080597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26809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E1080463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Webcam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83740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E1080540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WLAN/LTE Antennen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216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4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</a:t>
            </a:r>
            <a:r>
              <a:rPr lang="de-DE" dirty="0" smtClean="0"/>
              <a:t>ENTFERNEN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82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Entfernen Sie die 12 Schrauben auf der Unterseite (Bild 1)</a:t>
            </a:r>
          </a:p>
          <a:p>
            <a:r>
              <a:rPr lang="de-DE" dirty="0"/>
              <a:t>Entnehmen Sie das Case nach oben (Bild 2)</a:t>
            </a:r>
          </a:p>
          <a:p>
            <a:pPr>
              <a:buBlip>
                <a:blip r:embed="rId2"/>
              </a:buBlip>
            </a:pPr>
            <a:r>
              <a:rPr lang="de-DE" dirty="0"/>
              <a:t>Achtung: Beachten Sie beim Zusammenbau die Reihenfolge der Schrauben (Bild 1)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8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Thumb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 3" hidden="1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7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3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Bild 3" hidden="1"/>
          <p:cNvPicPr>
            <a:picLocks noGrp="1" noChangeAspect="1"/>
          </p:cNvPicPr>
          <p:nvPr>
            <p:ph type="pic" idx="1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9" name="Gruppe Shrauben"/>
          <p:cNvGrpSpPr/>
          <p:nvPr/>
        </p:nvGrpSpPr>
        <p:grpSpPr>
          <a:xfrm>
            <a:off x="6029705" y="1718051"/>
            <a:ext cx="4243007" cy="2668380"/>
            <a:chOff x="6029705" y="1718051"/>
            <a:chExt cx="4243007" cy="2668380"/>
          </a:xfrm>
        </p:grpSpPr>
        <p:sp>
          <p:nvSpPr>
            <p:cNvPr id="8" name="Textfeld 7"/>
            <p:cNvSpPr txBox="1"/>
            <p:nvPr/>
          </p:nvSpPr>
          <p:spPr>
            <a:xfrm>
              <a:off x="6029705" y="40158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9836944" y="17933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9982200" y="40158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223540" y="179335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7235114" y="401709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8776791" y="4011335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6174961" y="2904609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7097381" y="2618511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8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9010087" y="2615337"/>
              <a:ext cx="290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9696450" y="2904609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7235114" y="1718051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11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8939840" y="1732672"/>
              <a:ext cx="431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12</a:t>
              </a:r>
            </a:p>
          </p:txBody>
        </p:sp>
      </p:grpSp>
      <p:sp>
        <p:nvSpPr>
          <p:cNvPr id="23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5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24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6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</a:t>
            </a:r>
            <a:r>
              <a:rPr lang="de-DE" dirty="0" smtClean="0">
                <a:hlinkClick r:id="rId2" action="ppaction://hlinksldjump"/>
              </a:rPr>
              <a:t>Case</a:t>
            </a:r>
            <a:endParaRPr lang="de-DE" dirty="0" smtClean="0"/>
          </a:p>
          <a:p>
            <a:r>
              <a:rPr lang="de-DE" dirty="0" smtClean="0"/>
              <a:t>Lösen </a:t>
            </a:r>
            <a:r>
              <a:rPr lang="de-DE" dirty="0"/>
              <a:t>Sie die Steckverbindung (Bild 3</a:t>
            </a:r>
            <a:r>
              <a:rPr lang="de-DE" dirty="0" smtClean="0"/>
              <a:t>)</a:t>
            </a:r>
          </a:p>
          <a:p>
            <a:r>
              <a:rPr lang="de-DE" b="1" smtClean="0"/>
              <a:t>MOBILE 1470T/U</a:t>
            </a:r>
            <a:r>
              <a:rPr lang="de-DE" smtClean="0"/>
              <a:t>: </a:t>
            </a:r>
            <a:r>
              <a:rPr lang="de-DE" dirty="0" smtClean="0"/>
              <a:t>Entfernen Sie das </a:t>
            </a:r>
            <a:r>
              <a:rPr lang="de-DE" dirty="0" smtClean="0">
                <a:hlinkClick r:id="rId3" action="ppaction://hlinksldjump"/>
              </a:rPr>
              <a:t>LTE-Modem</a:t>
            </a:r>
            <a:r>
              <a:rPr lang="de-DE" dirty="0" smtClean="0"/>
              <a:t> und den rechten Lautsprecher. Lösen Sie 6 Klebestreifen mit Hilfe einer                  Zange (Bild 1 &amp; </a:t>
            </a:r>
            <a:r>
              <a:rPr lang="de-DE" smtClean="0"/>
              <a:t>2</a:t>
            </a:r>
            <a:r>
              <a:rPr lang="de-DE"/>
              <a:t>). Verwenden Sie beim Einbau eines neuen Akkus 4x </a:t>
            </a:r>
            <a:r>
              <a:rPr lang="de-DE" smtClean="0">
                <a:solidFill>
                  <a:srgbClr val="000000"/>
                </a:solidFill>
                <a:latin typeface="Calibri" panose="020F0502020204030204" pitchFamily="34" charset="0"/>
              </a:rPr>
              <a:t>E1080590.</a:t>
            </a:r>
            <a:endParaRPr lang="de-DE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dirty="0"/>
          </a:p>
          <a:p>
            <a:r>
              <a:rPr lang="de-DE" b="1" dirty="0" smtClean="0"/>
              <a:t>MOBILE 1470: </a:t>
            </a:r>
            <a:r>
              <a:rPr lang="de-DE" dirty="0" smtClean="0"/>
              <a:t>Lösen </a:t>
            </a:r>
            <a:r>
              <a:rPr lang="de-DE" dirty="0"/>
              <a:t>Sie den verklebten Akku aus dem Gehäuse, indem Sie vorsichtig mit einem Kunststoffspatel von unten gegen den Akku drücken. Danach können Sie ihn entnehmen (Bild </a:t>
            </a:r>
            <a:r>
              <a:rPr lang="de-DE"/>
              <a:t>4). Verwenden Sie beim Einbau eines neuen Akkus 4x </a:t>
            </a:r>
            <a:r>
              <a:rPr lang="de-DE">
                <a:solidFill>
                  <a:srgbClr val="000000"/>
                </a:solidFill>
                <a:latin typeface="Calibri" panose="020F0502020204030204" pitchFamily="34" charset="0"/>
              </a:rPr>
              <a:t>E1080589</a:t>
            </a:r>
          </a:p>
          <a:p>
            <a:endParaRPr lang="de-DE" smtClean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29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Thumb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Thumb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5588" b="558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Bild 4"/>
          <p:cNvPicPr>
            <a:picLocks noGrp="1" noChangeAspect="1"/>
          </p:cNvPicPr>
          <p:nvPr>
            <p:ph type="pic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Bild 2"/>
          <p:cNvPicPr>
            <a:picLocks noGrp="1" noChangeAspect="1"/>
          </p:cNvPicPr>
          <p:nvPr>
            <p:ph type="pic" idx="2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993724"/>
            <a:ext cx="5486400" cy="4114800"/>
          </a:xfrm>
        </p:spPr>
      </p:pic>
      <p:pic>
        <p:nvPicPr>
          <p:cNvPr id="10" name="Bild 1"/>
          <p:cNvPicPr>
            <a:picLocks noGrp="1" noChangeAspect="1"/>
          </p:cNvPicPr>
          <p:nvPr>
            <p:ph type="pic" idx="2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8" name="Ellipse 7"/>
          <p:cNvSpPr/>
          <p:nvPr/>
        </p:nvSpPr>
        <p:spPr>
          <a:xfrm>
            <a:off x="8681878" y="2761800"/>
            <a:ext cx="515924" cy="515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7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9" grpId="3" animBg="1"/>
      <p:bldP spid="29" grpId="4" animBg="1"/>
      <p:bldP spid="29" grpId="5" animBg="1"/>
      <p:bldP spid="29" grpId="6" animBg="1"/>
      <p:bldP spid="29" grpId="7" animBg="1"/>
      <p:bldP spid="30" grpId="3" animBg="1"/>
      <p:bldP spid="30" grpId="4" animBg="1"/>
      <p:bldP spid="30" grpId="5" animBg="1"/>
      <p:bldP spid="30" grpId="6" animBg="1"/>
      <p:bldP spid="30" grpId="7" animBg="1"/>
      <p:bldP spid="31" grpId="3" animBg="1"/>
      <p:bldP spid="31" grpId="4" animBg="1"/>
      <p:bldP spid="31" grpId="5" animBg="1"/>
      <p:bldP spid="31" grpId="6" animBg="1"/>
      <p:bldP spid="31" grpId="7" animBg="1"/>
      <p:bldP spid="32" grpId="3" animBg="1"/>
      <p:bldP spid="32" grpId="4" animBg="1"/>
      <p:bldP spid="32" grpId="5" animBg="1"/>
      <p:bldP spid="32" grpId="6" animBg="1"/>
      <p:bldP spid="32" grpId="8" animBg="1"/>
      <p:bldP spid="8" grpId="1" animBg="1"/>
      <p:bldP spid="8" grpId="4" animBg="1"/>
      <p:bldP spid="8" grpId="5" animBg="1"/>
      <p:bldP spid="8" grpId="6" animBg="1"/>
      <p:bldP spid="8" grpId="8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1470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0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RAM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/>
              <a:t>Schieben Sie die Halteklammern nach außen, um den zusätzlichen Arbeitsspeicher zu lösen </a:t>
            </a:r>
          </a:p>
          <a:p>
            <a:r>
              <a:rPr lang="de-DE" dirty="0"/>
              <a:t>Nun können Sie den Speicher einfach entnehmen </a:t>
            </a:r>
          </a:p>
          <a:p>
            <a:pPr>
              <a:buBlip>
                <a:blip r:embed="rId3"/>
              </a:buBlip>
            </a:pPr>
            <a:r>
              <a:rPr lang="de-DE" dirty="0"/>
              <a:t>Hinweis</a:t>
            </a:r>
            <a:r>
              <a:rPr lang="de-DE"/>
              <a:t>: </a:t>
            </a:r>
            <a:r>
              <a:rPr lang="de-DE" smtClean="0"/>
              <a:t>Die Notebooks 1470 und 1470T besitzen </a:t>
            </a:r>
            <a:r>
              <a:rPr lang="de-DE"/>
              <a:t>8GB </a:t>
            </a:r>
            <a:r>
              <a:rPr lang="de-DE" dirty="0" err="1"/>
              <a:t>o</a:t>
            </a:r>
            <a:r>
              <a:rPr lang="de-DE" smtClean="0"/>
              <a:t>nboard </a:t>
            </a:r>
            <a:r>
              <a:rPr lang="de-DE" dirty="0"/>
              <a:t>Speicher. Dieser kann nicht einzeln getauscht werden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9" name="M5" hidden="1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3" hidden="1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Thumb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5" hidden="1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25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26" name="3" hidden="1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7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1" name="Pfeil nach rechts 10"/>
          <p:cNvSpPr/>
          <p:nvPr/>
        </p:nvSpPr>
        <p:spPr>
          <a:xfrm>
            <a:off x="8986073" y="2540000"/>
            <a:ext cx="508000" cy="176107"/>
          </a:xfrm>
          <a:prstGeom prst="rightArrow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/>
          <p:cNvSpPr/>
          <p:nvPr/>
        </p:nvSpPr>
        <p:spPr>
          <a:xfrm rot="10800000">
            <a:off x="7339834" y="2540000"/>
            <a:ext cx="508000" cy="176107"/>
          </a:xfrm>
          <a:prstGeom prst="rightArrow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2073</Words>
  <Application>Microsoft Office PowerPoint</Application>
  <PresentationFormat>Breitbild</PresentationFormat>
  <Paragraphs>556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DIN Offc Pro</vt:lpstr>
      <vt:lpstr>Arial</vt:lpstr>
      <vt:lpstr>Calibri</vt:lpstr>
      <vt:lpstr>Wingdings 2</vt:lpstr>
      <vt:lpstr>Office</vt:lpstr>
      <vt:lpstr>REPARATURANLEITUNG TERRA MOBILE 1470 TERRA MOBILE 1470T TERRA MOBILE 1470U</vt:lpstr>
      <vt:lpstr>Inhaltsverzeichnis</vt:lpstr>
      <vt:lpstr>Bevor Sie beginnen</vt:lpstr>
      <vt:lpstr>BOTTOM CASE ENTFERNEN</vt:lpstr>
      <vt:lpstr>1. Schritt</vt:lpstr>
      <vt:lpstr>AKKU TAUSCHEN</vt:lpstr>
      <vt:lpstr>1. Schritt</vt:lpstr>
      <vt:lpstr>RAM TAUSCHEN</vt:lpstr>
      <vt:lpstr>1. Schritt</vt:lpstr>
      <vt:lpstr>SSD TAUSCHEN</vt:lpstr>
      <vt:lpstr>1. Schritt</vt:lpstr>
      <vt:lpstr>CMOS BATTERIE TAUSCHEN</vt:lpstr>
      <vt:lpstr>1. Schritt</vt:lpstr>
      <vt:lpstr>WLAN MODUL TAUSCHEN</vt:lpstr>
      <vt:lpstr>1. Schritt</vt:lpstr>
      <vt:lpstr>LTE-MODEM EINBAUEN</vt:lpstr>
      <vt:lpstr>1. Schritt</vt:lpstr>
      <vt:lpstr>CPU LÜFTER TAUSCHEN</vt:lpstr>
      <vt:lpstr>1. Schritt</vt:lpstr>
      <vt:lpstr>HEATSINK TAUSCHEN</vt:lpstr>
      <vt:lpstr>1. Schritt</vt:lpstr>
      <vt:lpstr>TOUCHPAD TAUSCHEN</vt:lpstr>
      <vt:lpstr>1. Schritt</vt:lpstr>
      <vt:lpstr>MAINBOARD TAUSCHEN</vt:lpstr>
      <vt:lpstr>1. Schritt</vt:lpstr>
      <vt:lpstr>TOP CASE TAUSCHEN</vt:lpstr>
      <vt:lpstr>1. Schritt</vt:lpstr>
      <vt:lpstr>WEBCAM TAUSCHEN</vt:lpstr>
      <vt:lpstr>1. Schritt</vt:lpstr>
      <vt:lpstr>LCD HINGE COVER TAUSCHEN</vt:lpstr>
      <vt:lpstr>1. Schritt</vt:lpstr>
      <vt:lpstr>SCHARNIERE TAUSCHEN</vt:lpstr>
      <vt:lpstr>1. Schritt</vt:lpstr>
      <vt:lpstr>Ersatzteile TERRA MOBILE 1470</vt:lpstr>
      <vt:lpstr>Ersatzteile TERRA MOBILE 1470T</vt:lpstr>
      <vt:lpstr>Ersatzteile TERRA MOBILE 1470U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Kay Detering</dc:creator>
  <cp:lastModifiedBy>K. Detering</cp:lastModifiedBy>
  <cp:revision>914</cp:revision>
  <cp:lastPrinted>2019-05-10T08:57:26Z</cp:lastPrinted>
  <dcterms:created xsi:type="dcterms:W3CDTF">2019-05-09T10:12:02Z</dcterms:created>
  <dcterms:modified xsi:type="dcterms:W3CDTF">2022-11-18T10:30:19Z</dcterms:modified>
</cp:coreProperties>
</file>