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64" r:id="rId2"/>
    <p:sldId id="261" r:id="rId3"/>
    <p:sldId id="291" r:id="rId4"/>
    <p:sldId id="262" r:id="rId5"/>
    <p:sldId id="325" r:id="rId6"/>
    <p:sldId id="326" r:id="rId7"/>
    <p:sldId id="327" r:id="rId8"/>
    <p:sldId id="328" r:id="rId9"/>
    <p:sldId id="329" r:id="rId10"/>
    <p:sldId id="330" r:id="rId11"/>
    <p:sldId id="331" r:id="rId12"/>
    <p:sldId id="332" r:id="rId13"/>
    <p:sldId id="333" r:id="rId14"/>
    <p:sldId id="334" r:id="rId15"/>
    <p:sldId id="336" r:id="rId16"/>
    <p:sldId id="337" r:id="rId17"/>
    <p:sldId id="338" r:id="rId18"/>
    <p:sldId id="339" r:id="rId19"/>
    <p:sldId id="340" r:id="rId20"/>
    <p:sldId id="341" r:id="rId21"/>
    <p:sldId id="342" r:id="rId22"/>
    <p:sldId id="343" r:id="rId23"/>
    <p:sldId id="344" r:id="rId24"/>
    <p:sldId id="345" r:id="rId25"/>
    <p:sldId id="346" r:id="rId26"/>
    <p:sldId id="347" r:id="rId27"/>
    <p:sldId id="348" r:id="rId28"/>
    <p:sldId id="349" r:id="rId29"/>
    <p:sldId id="350" r:id="rId30"/>
    <p:sldId id="351" r:id="rId31"/>
    <p:sldId id="352" r:id="rId32"/>
    <p:sldId id="353" r:id="rId33"/>
    <p:sldId id="354" r:id="rId34"/>
    <p:sldId id="357" r:id="rId35"/>
    <p:sldId id="355" r:id="rId36"/>
    <p:sldId id="358" r:id="rId37"/>
    <p:sldId id="359" r:id="rId38"/>
    <p:sldId id="323" r:id="rId39"/>
    <p:sldId id="324" r:id="rId40"/>
  </p:sldIdLst>
  <p:sldSz cx="12192000" cy="6858000"/>
  <p:notesSz cx="6858000" cy="9144000"/>
  <p:embeddedFontLst>
    <p:embeddedFont>
      <p:font typeface="DIN Offc Pro" panose="020B0504020101020102" pitchFamily="34" charset="0"/>
      <p:regular r:id="rId43"/>
      <p:bold r:id="rId44"/>
      <p:italic r:id="rId45"/>
      <p:boldItalic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Wingdings 2" panose="05020102010507070707" pitchFamily="18" charset="2"/>
      <p:regular r:id="rId51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3C14"/>
    <a:srgbClr val="784D96"/>
    <a:srgbClr val="898989"/>
    <a:srgbClr val="5723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938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666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24" d="100"/>
          <a:sy n="124" d="100"/>
        </p:scale>
        <p:origin x="4950" y="96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2547" cy="457712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3853" y="0"/>
            <a:ext cx="2972547" cy="457712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r">
              <a:defRPr sz="1200"/>
            </a:lvl1pPr>
          </a:lstStyle>
          <a:p>
            <a:fld id="{3B282FC7-71B2-4C3C-BF08-57EFC9218A40}" type="datetimeFigureOut">
              <a:rPr lang="de-DE" smtClean="0"/>
              <a:t>07.04.2022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6288"/>
            <a:ext cx="2972547" cy="457712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3853" y="8686288"/>
            <a:ext cx="2972547" cy="457712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r">
              <a:defRPr sz="1200"/>
            </a:lvl1pPr>
          </a:lstStyle>
          <a:p>
            <a:fld id="{85ACB629-C21E-4858-8D2F-885A85973950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704688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1800" cy="458788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5" y="0"/>
            <a:ext cx="2971800" cy="458788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r">
              <a:defRPr sz="1200"/>
            </a:lvl1pPr>
          </a:lstStyle>
          <a:p>
            <a:fld id="{1C550A7B-CA61-43DD-8359-F0FBF5B49304}" type="datetimeFigureOut">
              <a:rPr lang="de-DE" smtClean="0"/>
              <a:t>07.04.2022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3" tIns="45717" rIns="91433" bIns="45717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1" y="4400550"/>
            <a:ext cx="5486400" cy="3600450"/>
          </a:xfrm>
          <a:prstGeom prst="rect">
            <a:avLst/>
          </a:prstGeom>
        </p:spPr>
        <p:txBody>
          <a:bodyPr vert="horz" lIns="91433" tIns="45717" rIns="91433" bIns="45717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8685214"/>
            <a:ext cx="2971800" cy="458787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5" y="8685214"/>
            <a:ext cx="2971800" cy="458787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r">
              <a:defRPr sz="1200"/>
            </a:lvl1pPr>
          </a:lstStyle>
          <a:p>
            <a:fld id="{4808D677-3940-40BE-9FE7-7C9D425C6ABA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50167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Februar 2020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838200" y="729000"/>
            <a:ext cx="10515599" cy="540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022200" y="1629000"/>
            <a:ext cx="3960000" cy="3600000"/>
          </a:xfrm>
          <a:solidFill>
            <a:srgbClr val="572381">
              <a:alpha val="80000"/>
            </a:srgbClr>
          </a:solidFill>
        </p:spPr>
        <p:txBody>
          <a:bodyPr lIns="180000" tIns="180000" rIns="180000" bIns="180000" anchor="t" anchorCtr="0">
            <a:normAutofit/>
          </a:bodyPr>
          <a:lstStyle>
            <a:lvl1pPr>
              <a:lnSpc>
                <a:spcPct val="12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6" name="Rechteck 5"/>
          <p:cNvSpPr/>
          <p:nvPr userDrawn="1"/>
        </p:nvSpPr>
        <p:spPr>
          <a:xfrm>
            <a:off x="122885" y="6356349"/>
            <a:ext cx="592428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5694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alts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Februar 2020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3652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Februar 2020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7" name="Textfeld 6"/>
          <p:cNvSpPr txBox="1"/>
          <p:nvPr userDrawn="1"/>
        </p:nvSpPr>
        <p:spPr>
          <a:xfrm>
            <a:off x="902525" y="12528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4892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ri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6" name="Fußzeile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de-DE" dirty="0"/>
          </a:p>
        </p:txBody>
      </p:sp>
      <p:sp>
        <p:nvSpPr>
          <p:cNvPr id="5" name="Datum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Februar 2020</a:t>
            </a:r>
            <a:endParaRPr lang="de-DE" dirty="0"/>
          </a:p>
        </p:txBody>
      </p:sp>
      <p:sp>
        <p:nvSpPr>
          <p:cNvPr id="4" name="Anleitung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271463" indent="-271463">
              <a:buSzPct val="100000"/>
              <a:buFont typeface="Calibri" panose="020F0502020204030204" pitchFamily="34" charset="0"/>
              <a:buChar char="●"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2" name="Überschrift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Bild 1"/>
          <p:cNvSpPr>
            <a:spLocks noGrp="1"/>
          </p:cNvSpPr>
          <p:nvPr>
            <p:ph type="pic" idx="1"/>
          </p:nvPr>
        </p:nvSpPr>
        <p:spPr>
          <a:xfrm>
            <a:off x="5183188" y="987424"/>
            <a:ext cx="6172200" cy="48815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465703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Februar 2020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90662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Februar 2020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88470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Februar 2020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17019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chri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6" name="Fußzeile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de-DE" dirty="0"/>
          </a:p>
        </p:txBody>
      </p:sp>
      <p:sp>
        <p:nvSpPr>
          <p:cNvPr id="5" name="Datum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April 2020</a:t>
            </a:r>
            <a:endParaRPr lang="de-DE" dirty="0"/>
          </a:p>
        </p:txBody>
      </p:sp>
      <p:sp>
        <p:nvSpPr>
          <p:cNvPr id="4" name="Anleitung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271463" indent="-271463">
              <a:buSzPct val="100000"/>
              <a:buFont typeface="Calibri" panose="020F0502020204030204" pitchFamily="34" charset="0"/>
              <a:buChar char="●"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2" name="Überschrift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7" name="Thumbnail 5"/>
          <p:cNvSpPr>
            <a:spLocks noGrp="1"/>
          </p:cNvSpPr>
          <p:nvPr>
            <p:ph type="pic" sz="quarter" idx="17"/>
          </p:nvPr>
        </p:nvSpPr>
        <p:spPr>
          <a:xfrm>
            <a:off x="9639719" y="5173770"/>
            <a:ext cx="1042826" cy="695217"/>
          </a:xfrm>
          <a:solidFill>
            <a:schemeClr val="bg1"/>
          </a:solidFill>
          <a:ln w="3175">
            <a:noFill/>
          </a:ln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de-DE" dirty="0"/>
          </a:p>
        </p:txBody>
      </p:sp>
      <p:sp>
        <p:nvSpPr>
          <p:cNvPr id="35" name="Thumbnail 4"/>
          <p:cNvSpPr>
            <a:spLocks noGrp="1"/>
          </p:cNvSpPr>
          <p:nvPr>
            <p:ph type="pic" sz="quarter" idx="16"/>
          </p:nvPr>
        </p:nvSpPr>
        <p:spPr>
          <a:xfrm>
            <a:off x="8525617" y="5173770"/>
            <a:ext cx="1042826" cy="695217"/>
          </a:xfrm>
          <a:solidFill>
            <a:schemeClr val="bg1"/>
          </a:solidFill>
          <a:ln w="3175">
            <a:noFill/>
          </a:ln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de-DE" dirty="0"/>
          </a:p>
        </p:txBody>
      </p:sp>
      <p:sp>
        <p:nvSpPr>
          <p:cNvPr id="33" name="Thumbnail 3"/>
          <p:cNvSpPr>
            <a:spLocks noGrp="1"/>
          </p:cNvSpPr>
          <p:nvPr>
            <p:ph type="pic" sz="quarter" idx="15"/>
          </p:nvPr>
        </p:nvSpPr>
        <p:spPr>
          <a:xfrm>
            <a:off x="7411380" y="5173770"/>
            <a:ext cx="1042826" cy="695217"/>
          </a:xfrm>
          <a:solidFill>
            <a:schemeClr val="bg1"/>
          </a:solidFill>
          <a:ln w="3175">
            <a:noFill/>
          </a:ln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de-DE" dirty="0"/>
          </a:p>
        </p:txBody>
      </p:sp>
      <p:sp>
        <p:nvSpPr>
          <p:cNvPr id="31" name="Thumbnail 2"/>
          <p:cNvSpPr>
            <a:spLocks noGrp="1"/>
          </p:cNvSpPr>
          <p:nvPr>
            <p:ph type="pic" sz="quarter" idx="14"/>
          </p:nvPr>
        </p:nvSpPr>
        <p:spPr>
          <a:xfrm>
            <a:off x="6297008" y="5173770"/>
            <a:ext cx="1042826" cy="695217"/>
          </a:xfrm>
          <a:solidFill>
            <a:schemeClr val="bg1"/>
          </a:solidFill>
          <a:ln w="3175">
            <a:noFill/>
          </a:ln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de-DE" dirty="0"/>
          </a:p>
        </p:txBody>
      </p:sp>
      <p:sp>
        <p:nvSpPr>
          <p:cNvPr id="9" name="Thumbnail 1"/>
          <p:cNvSpPr>
            <a:spLocks noGrp="1"/>
          </p:cNvSpPr>
          <p:nvPr>
            <p:ph type="pic" sz="quarter" idx="13"/>
          </p:nvPr>
        </p:nvSpPr>
        <p:spPr>
          <a:xfrm>
            <a:off x="5180715" y="5173770"/>
            <a:ext cx="1042826" cy="695217"/>
          </a:xfrm>
          <a:solidFill>
            <a:schemeClr val="bg1"/>
          </a:solidFill>
          <a:ln w="3175">
            <a:noFill/>
          </a:ln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de-DE" dirty="0"/>
          </a:p>
        </p:txBody>
      </p:sp>
      <p:sp>
        <p:nvSpPr>
          <p:cNvPr id="49" name="Bild 5"/>
          <p:cNvSpPr>
            <a:spLocks noGrp="1"/>
          </p:cNvSpPr>
          <p:nvPr>
            <p:ph type="pic" idx="21"/>
          </p:nvPr>
        </p:nvSpPr>
        <p:spPr>
          <a:xfrm>
            <a:off x="5181600" y="987425"/>
            <a:ext cx="6172200" cy="4114800"/>
          </a:xfrm>
          <a:ln w="3175"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8" name="Bild 4"/>
          <p:cNvSpPr>
            <a:spLocks noGrp="1"/>
          </p:cNvSpPr>
          <p:nvPr>
            <p:ph type="pic" idx="20"/>
          </p:nvPr>
        </p:nvSpPr>
        <p:spPr>
          <a:xfrm>
            <a:off x="5181600" y="987425"/>
            <a:ext cx="6172200" cy="4114800"/>
          </a:xfrm>
          <a:ln w="3175"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7" name="Bild 3"/>
          <p:cNvSpPr>
            <a:spLocks noGrp="1"/>
          </p:cNvSpPr>
          <p:nvPr>
            <p:ph type="pic" idx="19"/>
          </p:nvPr>
        </p:nvSpPr>
        <p:spPr>
          <a:xfrm>
            <a:off x="5181600" y="987425"/>
            <a:ext cx="6172200" cy="4114800"/>
          </a:xfrm>
          <a:ln w="3175"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6" name="Bild 2"/>
          <p:cNvSpPr>
            <a:spLocks noGrp="1"/>
          </p:cNvSpPr>
          <p:nvPr>
            <p:ph type="pic" idx="18"/>
          </p:nvPr>
        </p:nvSpPr>
        <p:spPr>
          <a:xfrm>
            <a:off x="5181600" y="987425"/>
            <a:ext cx="6172200" cy="4114800"/>
          </a:xfrm>
          <a:ln w="3175"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3" name="Bild 1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114800"/>
          </a:xfrm>
          <a:ln w="3175"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5820334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" Target="../slides/slide2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DIN Offc Pro" panose="020B0504020101020102" pitchFamily="34" charset="0"/>
              </a:defRPr>
            </a:lvl1pPr>
          </a:lstStyle>
          <a:p>
            <a:r>
              <a:rPr lang="de-DE"/>
              <a:t>Februar 2020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DIN Offc Pro" panose="020B0504020101020102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DIN Offc Pro" panose="020B0504020101020102" pitchFamily="34" charset="0"/>
              </a:defRPr>
            </a:lvl1pPr>
          </a:lstStyle>
          <a:p>
            <a:fld id="{EDBBCAA3-C96A-44FD-8008-FD7B37EC54AC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836" y="184350"/>
            <a:ext cx="1248814" cy="350694"/>
          </a:xfrm>
          <a:prstGeom prst="rect">
            <a:avLst/>
          </a:prstGeom>
        </p:spPr>
      </p:pic>
      <p:pic>
        <p:nvPicPr>
          <p:cNvPr id="11" name="Grafik 10">
            <a:hlinkClick r:id="rId11" action="ppaction://hlinksldjump"/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0" y="6442900"/>
            <a:ext cx="216000" cy="19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637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2" r:id="rId2"/>
    <p:sldLayoutId id="2147483651" r:id="rId3"/>
    <p:sldLayoutId id="2147483657" r:id="rId4"/>
    <p:sldLayoutId id="2147483650" r:id="rId5"/>
    <p:sldLayoutId id="2147483654" r:id="rId6"/>
    <p:sldLayoutId id="2147483655" r:id="rId7"/>
    <p:sldLayoutId id="2147483659" r:id="rId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784D96"/>
          </a:solidFill>
          <a:latin typeface="DIN Offc Pro" panose="020B0504020101020102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DIN Offc Pro" panose="020B0504020101020102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DIN Offc Pro" panose="020B0504020101020102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DIN Offc Pro" panose="020B0504020101020102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DIN Offc Pro" panose="020B0504020101020102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DIN Offc Pro" panose="020B0504020101020102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" Target="slide4.xml"/><Relationship Id="rId7" Type="http://schemas.openxmlformats.org/officeDocument/2006/relationships/image" Target="../media/image2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jpeg"/><Relationship Id="rId5" Type="http://schemas.openxmlformats.org/officeDocument/2006/relationships/image" Target="../media/image21.jpeg"/><Relationship Id="rId4" Type="http://schemas.openxmlformats.org/officeDocument/2006/relationships/slide" Target="slide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jpeg"/><Relationship Id="rId5" Type="http://schemas.openxmlformats.org/officeDocument/2006/relationships/image" Target="../media/image15.jpeg"/><Relationship Id="rId4" Type="http://schemas.openxmlformats.org/officeDocument/2006/relationships/slide" Target="slide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slide" Target="slide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slide" Target="slide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slide" Target="slide4.xml"/><Relationship Id="rId7" Type="http://schemas.openxmlformats.org/officeDocument/2006/relationships/image" Target="../media/image2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slide" Target="slide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slide" Target="slide24.xml"/><Relationship Id="rId18" Type="http://schemas.openxmlformats.org/officeDocument/2006/relationships/image" Target="../media/image4.png"/><Relationship Id="rId3" Type="http://schemas.openxmlformats.org/officeDocument/2006/relationships/slide" Target="slide4.xml"/><Relationship Id="rId7" Type="http://schemas.openxmlformats.org/officeDocument/2006/relationships/slide" Target="slide12.xml"/><Relationship Id="rId12" Type="http://schemas.openxmlformats.org/officeDocument/2006/relationships/slide" Target="slide22.xml"/><Relationship Id="rId17" Type="http://schemas.openxmlformats.org/officeDocument/2006/relationships/slide" Target="slide36.xml"/><Relationship Id="rId2" Type="http://schemas.openxmlformats.org/officeDocument/2006/relationships/slide" Target="slide3.xml"/><Relationship Id="rId16" Type="http://schemas.openxmlformats.org/officeDocument/2006/relationships/slide" Target="slide3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slide" Target="slide20.xml"/><Relationship Id="rId5" Type="http://schemas.openxmlformats.org/officeDocument/2006/relationships/slide" Target="slide8.xml"/><Relationship Id="rId15" Type="http://schemas.openxmlformats.org/officeDocument/2006/relationships/slide" Target="slide30.xml"/><Relationship Id="rId10" Type="http://schemas.openxmlformats.org/officeDocument/2006/relationships/slide" Target="slide18.xml"/><Relationship Id="rId4" Type="http://schemas.openxmlformats.org/officeDocument/2006/relationships/slide" Target="slide6.xml"/><Relationship Id="rId9" Type="http://schemas.openxmlformats.org/officeDocument/2006/relationships/slide" Target="slide16.xml"/><Relationship Id="rId14" Type="http://schemas.openxmlformats.org/officeDocument/2006/relationships/slide" Target="slide2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" Target="slide4.xml"/><Relationship Id="rId7" Type="http://schemas.openxmlformats.org/officeDocument/2006/relationships/image" Target="../media/image33.jpeg"/><Relationship Id="rId12" Type="http://schemas.openxmlformats.org/officeDocument/2006/relationships/image" Target="../media/image2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jpeg"/><Relationship Id="rId11" Type="http://schemas.openxmlformats.org/officeDocument/2006/relationships/image" Target="../media/image36.jpeg"/><Relationship Id="rId5" Type="http://schemas.openxmlformats.org/officeDocument/2006/relationships/image" Target="../media/image31.jpeg"/><Relationship Id="rId10" Type="http://schemas.openxmlformats.org/officeDocument/2006/relationships/image" Target="../media/image35.jpeg"/><Relationship Id="rId4" Type="http://schemas.openxmlformats.org/officeDocument/2006/relationships/slide" Target="slide6.xml"/><Relationship Id="rId9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slide" Target="slide4.xml"/><Relationship Id="rId7" Type="http://schemas.openxmlformats.org/officeDocument/2006/relationships/image" Target="../media/image1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jpeg"/><Relationship Id="rId11" Type="http://schemas.openxmlformats.org/officeDocument/2006/relationships/image" Target="../media/image20.jpeg"/><Relationship Id="rId5" Type="http://schemas.openxmlformats.org/officeDocument/2006/relationships/image" Target="../media/image37.jpeg"/><Relationship Id="rId10" Type="http://schemas.openxmlformats.org/officeDocument/2006/relationships/image" Target="../media/image40.jpeg"/><Relationship Id="rId4" Type="http://schemas.openxmlformats.org/officeDocument/2006/relationships/slide" Target="slide6.xml"/><Relationship Id="rId9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slide" Target="slide22.xml"/><Relationship Id="rId7" Type="http://schemas.openxmlformats.org/officeDocument/2006/relationships/image" Target="../media/image4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jpeg"/><Relationship Id="rId11" Type="http://schemas.openxmlformats.org/officeDocument/2006/relationships/image" Target="../media/image47.jpe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slide" Target="slide20.xml"/><Relationship Id="rId9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5" Type="http://schemas.openxmlformats.org/officeDocument/2006/relationships/slide" Target="slide24.xml"/><Relationship Id="rId4" Type="http://schemas.openxmlformats.org/officeDocument/2006/relationships/slide" Target="slide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10" Type="http://schemas.openxmlformats.org/officeDocument/2006/relationships/image" Target="../media/image59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41.jpeg"/><Relationship Id="rId7" Type="http://schemas.openxmlformats.org/officeDocument/2006/relationships/image" Target="../media/image4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10" Type="http://schemas.openxmlformats.org/officeDocument/2006/relationships/image" Target="../media/image65.jpeg"/><Relationship Id="rId4" Type="http://schemas.openxmlformats.org/officeDocument/2006/relationships/image" Target="../media/image60.jpeg"/><Relationship Id="rId9" Type="http://schemas.openxmlformats.org/officeDocument/2006/relationships/image" Target="../media/image64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42.jpeg"/><Relationship Id="rId7" Type="http://schemas.openxmlformats.org/officeDocument/2006/relationships/image" Target="../media/image45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Relationship Id="rId9" Type="http://schemas.openxmlformats.org/officeDocument/2006/relationships/image" Target="../media/image69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41.jpeg"/><Relationship Id="rId7" Type="http://schemas.openxmlformats.org/officeDocument/2006/relationships/image" Target="../media/image4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10" Type="http://schemas.openxmlformats.org/officeDocument/2006/relationships/image" Target="../media/image65.jpeg"/><Relationship Id="rId4" Type="http://schemas.openxmlformats.org/officeDocument/2006/relationships/image" Target="../media/image60.jpeg"/><Relationship Id="rId9" Type="http://schemas.openxmlformats.org/officeDocument/2006/relationships/image" Target="../media/image64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41.jpeg"/><Relationship Id="rId7" Type="http://schemas.openxmlformats.org/officeDocument/2006/relationships/image" Target="../media/image7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Relationship Id="rId9" Type="http://schemas.openxmlformats.org/officeDocument/2006/relationships/image" Target="../media/image74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slide" Target="slide33.xml"/><Relationship Id="rId7" Type="http://schemas.openxmlformats.org/officeDocument/2006/relationships/image" Target="../media/image77.jpeg"/><Relationship Id="rId2" Type="http://schemas.openxmlformats.org/officeDocument/2006/relationships/slide" Target="slide3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6.jpeg"/><Relationship Id="rId11" Type="http://schemas.openxmlformats.org/officeDocument/2006/relationships/image" Target="../media/image80.jpeg"/><Relationship Id="rId5" Type="http://schemas.openxmlformats.org/officeDocument/2006/relationships/image" Target="../media/image75.jpeg"/><Relationship Id="rId10" Type="http://schemas.openxmlformats.org/officeDocument/2006/relationships/image" Target="../media/image79.jpeg"/><Relationship Id="rId4" Type="http://schemas.openxmlformats.org/officeDocument/2006/relationships/image" Target="../media/image41.jpeg"/><Relationship Id="rId9" Type="http://schemas.openxmlformats.org/officeDocument/2006/relationships/image" Target="../media/image78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1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jpeg"/><Relationship Id="rId5" Type="http://schemas.openxmlformats.org/officeDocument/2006/relationships/image" Target="../media/image7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" Target="slide4.xml"/><Relationship Id="rId7" Type="http://schemas.openxmlformats.org/officeDocument/2006/relationships/image" Target="../media/image1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jpeg"/><Relationship Id="rId5" Type="http://schemas.openxmlformats.org/officeDocument/2006/relationships/image" Target="../media/image18.jpeg"/><Relationship Id="rId4" Type="http://schemas.openxmlformats.org/officeDocument/2006/relationships/slide" Target="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2100" y="0"/>
            <a:ext cx="10287000" cy="6858000"/>
          </a:xfrm>
          <a:prstGeom prst="rect">
            <a:avLst/>
          </a:prstGeom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April </a:t>
            </a:r>
            <a:r>
              <a:rPr lang="de-DE" smtClean="0"/>
              <a:t>2022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pPr/>
              <a:t>1</a:t>
            </a:fld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REPARATURANLEITUNG</a:t>
            </a:r>
            <a:br>
              <a:rPr lang="de-DE" dirty="0"/>
            </a:br>
            <a:r>
              <a:rPr lang="de-DE" sz="2000" b="1" dirty="0"/>
              <a:t>TERRA MOBILE 1500</a:t>
            </a:r>
          </a:p>
        </p:txBody>
      </p:sp>
    </p:spTree>
    <p:extLst>
      <p:ext uri="{BB962C8B-B14F-4D97-AF65-F5344CB8AC3E}">
        <p14:creationId xmlns:p14="http://schemas.microsoft.com/office/powerpoint/2010/main" val="3033443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SSD 2.5“ TAUSCHEN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/>
          <a:p>
            <a:r>
              <a:rPr lang="de-DE" dirty="0"/>
              <a:t>TERRA MOBILE 1500</a:t>
            </a:r>
          </a:p>
          <a:p>
            <a:r>
              <a:rPr lang="de-DE" dirty="0"/>
              <a:t>Schwierigkeit: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</a:t>
            </a:r>
            <a:endParaRPr lang="de-DE" dirty="0">
              <a:solidFill>
                <a:srgbClr val="784D96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April </a:t>
            </a:r>
            <a:r>
              <a:rPr lang="de-DE" smtClean="0"/>
              <a:t>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SSD 2.5“ TAUSCHEN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498591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11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SSD 2.5“ TAUSCHEN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April </a:t>
            </a:r>
            <a:r>
              <a:rPr lang="de-DE" smtClean="0"/>
              <a:t>2022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buClr>
                <a:srgbClr val="FF0000"/>
              </a:buClr>
              <a:buBlip>
                <a:blip r:embed="rId2"/>
              </a:buBlip>
            </a:pPr>
            <a:r>
              <a:rPr lang="de-DE" dirty="0">
                <a:solidFill>
                  <a:srgbClr val="FF0000"/>
                </a:solidFill>
              </a:rPr>
              <a:t>Bevor Sie anfangen, schalten Sie das Notebook aus!</a:t>
            </a:r>
          </a:p>
          <a:p>
            <a:pPr lvl="0"/>
            <a:r>
              <a:rPr lang="de-DE" dirty="0">
                <a:hlinkClick r:id="rId3" action="ppaction://hlinksldjump"/>
              </a:rPr>
              <a:t>Entfernen Sie das </a:t>
            </a:r>
            <a:r>
              <a:rPr lang="de-DE" dirty="0" err="1">
                <a:hlinkClick r:id="rId3" action="ppaction://hlinksldjump"/>
              </a:rPr>
              <a:t>Bottom</a:t>
            </a:r>
            <a:r>
              <a:rPr lang="de-DE" dirty="0">
                <a:hlinkClick r:id="rId3" action="ppaction://hlinksldjump"/>
              </a:rPr>
              <a:t> Case</a:t>
            </a:r>
            <a:endParaRPr lang="de-DE" dirty="0"/>
          </a:p>
          <a:p>
            <a:r>
              <a:rPr lang="de-DE" dirty="0">
                <a:hlinkClick r:id="rId4" action="ppaction://hlinksldjump"/>
              </a:rPr>
              <a:t>Trennen Sie das Kabel vom Akku</a:t>
            </a:r>
            <a:endParaRPr lang="de-DE" dirty="0"/>
          </a:p>
          <a:p>
            <a:pPr lvl="0"/>
            <a:r>
              <a:rPr lang="de-DE" dirty="0"/>
              <a:t>Lösen Sie eine Schraube (M2x4/PH0) und lösen Sie die SSD/HDD aus der Steckverbindung (Bild 1)</a:t>
            </a:r>
          </a:p>
          <a:p>
            <a:pPr>
              <a:buBlip>
                <a:blip r:embed="rId2"/>
              </a:buBlip>
            </a:pPr>
            <a:r>
              <a:rPr lang="de-DE" dirty="0">
                <a:solidFill>
                  <a:srgbClr val="FF0000"/>
                </a:solidFill>
              </a:rPr>
              <a:t>Der Befestigungsrahmen muss auf die neue SSD geschraubt werden (Bild 2)</a:t>
            </a:r>
          </a:p>
          <a:p>
            <a:pPr lvl="0"/>
            <a:endParaRPr lang="de-DE" dirty="0"/>
          </a:p>
          <a:p>
            <a:endParaRPr lang="de-DE" dirty="0">
              <a:solidFill>
                <a:srgbClr val="FF0000"/>
              </a:solidFill>
            </a:endParaRPr>
          </a:p>
          <a:p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Schritt</a:t>
            </a:r>
          </a:p>
        </p:txBody>
      </p:sp>
      <p:sp>
        <p:nvSpPr>
          <p:cNvPr id="20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0" name="Thumbnail 2"/>
          <p:cNvPicPr>
            <a:picLocks noGrp="1" noChangeAspect="1"/>
          </p:cNvPicPr>
          <p:nvPr>
            <p:ph type="pic" sz="quarter" idx="1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008" y="5173770"/>
            <a:ext cx="1042824" cy="695216"/>
          </a:xfrm>
          <a:prstGeom prst="rect">
            <a:avLst/>
          </a:prstGeom>
        </p:spPr>
      </p:pic>
      <p:pic>
        <p:nvPicPr>
          <p:cNvPr id="28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715" y="5173770"/>
            <a:ext cx="1042824" cy="695216"/>
          </a:xfrm>
          <a:prstGeom prst="rect">
            <a:avLst/>
          </a:prstGeom>
        </p:spPr>
      </p:pic>
      <p:sp>
        <p:nvSpPr>
          <p:cNvPr id="22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23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pic>
        <p:nvPicPr>
          <p:cNvPr id="29" name="Bild 2"/>
          <p:cNvPicPr>
            <a:picLocks noGrp="1" noChangeAspect="1"/>
          </p:cNvPicPr>
          <p:nvPr>
            <p:ph type="pic" idx="18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987425"/>
            <a:ext cx="6172200" cy="4114800"/>
          </a:xfrm>
        </p:spPr>
      </p:pic>
      <p:pic>
        <p:nvPicPr>
          <p:cNvPr id="27" name="Bild 1"/>
          <p:cNvPicPr>
            <a:picLocks noGrp="1" noChangeAspect="1"/>
          </p:cNvPicPr>
          <p:nvPr>
            <p:ph type="pic"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844" y="995977"/>
            <a:ext cx="6146544" cy="4097696"/>
          </a:xfrm>
        </p:spPr>
      </p:pic>
      <p:sp>
        <p:nvSpPr>
          <p:cNvPr id="31" name="Kreis Schraube"/>
          <p:cNvSpPr/>
          <p:nvPr/>
        </p:nvSpPr>
        <p:spPr>
          <a:xfrm>
            <a:off x="6109149" y="3749511"/>
            <a:ext cx="239668" cy="239668"/>
          </a:xfrm>
          <a:prstGeom prst="ellipse">
            <a:avLst/>
          </a:prstGeom>
          <a:noFill/>
          <a:ln w="38100">
            <a:solidFill>
              <a:srgbClr val="E63C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1719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31" grpId="0" animBg="1"/>
      <p:bldP spid="31" grpId="1" animBg="1"/>
      <p:bldP spid="31" grpId="2" animBg="1"/>
      <p:bldP spid="31" grpId="3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RAM TAUSCHEN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/>
          <a:p>
            <a:r>
              <a:rPr lang="de-DE" dirty="0"/>
              <a:t>TERRA MOBILE 1500</a:t>
            </a:r>
          </a:p>
          <a:p>
            <a:r>
              <a:rPr lang="de-DE" dirty="0"/>
              <a:t>Schwierigkeit: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</a:t>
            </a:r>
            <a:endParaRPr lang="de-DE" dirty="0">
              <a:solidFill>
                <a:srgbClr val="784D96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April </a:t>
            </a:r>
            <a:r>
              <a:rPr lang="de-DE" smtClean="0"/>
              <a:t>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RAM TAUSCHEN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441332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13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RAM TAUSCHEN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April </a:t>
            </a:r>
            <a:r>
              <a:rPr lang="de-DE" smtClean="0"/>
              <a:t>2022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buClr>
                <a:srgbClr val="FF0000"/>
              </a:buClr>
              <a:buBlip>
                <a:blip r:embed="rId2"/>
              </a:buBlip>
            </a:pPr>
            <a:r>
              <a:rPr lang="de-DE" dirty="0">
                <a:solidFill>
                  <a:srgbClr val="FF0000"/>
                </a:solidFill>
              </a:rPr>
              <a:t>Bevor Sie anfangen, schalten Sie das Notebook aus!</a:t>
            </a:r>
          </a:p>
          <a:p>
            <a:pPr lvl="0"/>
            <a:r>
              <a:rPr lang="de-DE" dirty="0">
                <a:hlinkClick r:id="rId3" action="ppaction://hlinksldjump"/>
              </a:rPr>
              <a:t>Entfernen Sie das </a:t>
            </a:r>
            <a:r>
              <a:rPr lang="de-DE" dirty="0" err="1">
                <a:hlinkClick r:id="rId3" action="ppaction://hlinksldjump"/>
              </a:rPr>
              <a:t>Bottom</a:t>
            </a:r>
            <a:r>
              <a:rPr lang="de-DE" dirty="0">
                <a:hlinkClick r:id="rId3" action="ppaction://hlinksldjump"/>
              </a:rPr>
              <a:t> Case</a:t>
            </a:r>
            <a:endParaRPr lang="de-DE" dirty="0"/>
          </a:p>
          <a:p>
            <a:r>
              <a:rPr lang="de-DE" dirty="0">
                <a:hlinkClick r:id="rId4" action="ppaction://hlinksldjump"/>
              </a:rPr>
              <a:t>Trennen Sie das Kabel vom Akku</a:t>
            </a:r>
            <a:endParaRPr lang="de-DE" dirty="0"/>
          </a:p>
          <a:p>
            <a:pPr lvl="0"/>
            <a:r>
              <a:rPr lang="de-DE" dirty="0"/>
              <a:t>Drücken Sie die Klammern des       SO-DIMM Sockels nach außen und entnehmen Sie dann den jeweiligen Riegel</a:t>
            </a:r>
          </a:p>
          <a:p>
            <a:endParaRPr lang="de-DE" dirty="0">
              <a:solidFill>
                <a:srgbClr val="FF0000"/>
              </a:solidFill>
            </a:endParaRPr>
          </a:p>
          <a:p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Schritt</a:t>
            </a:r>
          </a:p>
        </p:txBody>
      </p:sp>
      <p:sp>
        <p:nvSpPr>
          <p:cNvPr id="21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8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715" y="5173770"/>
            <a:ext cx="1042824" cy="695216"/>
          </a:xfrm>
          <a:prstGeom prst="rect">
            <a:avLst/>
          </a:prstGeom>
        </p:spPr>
      </p:pic>
      <p:sp>
        <p:nvSpPr>
          <p:cNvPr id="22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pic>
        <p:nvPicPr>
          <p:cNvPr id="27" name="Bild 1"/>
          <p:cNvPicPr>
            <a:picLocks noGrp="1" noChangeAspect="1"/>
          </p:cNvPicPr>
          <p:nvPr>
            <p:ph type="pic"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844" y="995977"/>
            <a:ext cx="6146544" cy="4097696"/>
          </a:xfrm>
        </p:spPr>
      </p:pic>
      <p:sp>
        <p:nvSpPr>
          <p:cNvPr id="10" name="Pfeil nach rechts 9"/>
          <p:cNvSpPr/>
          <p:nvPr/>
        </p:nvSpPr>
        <p:spPr>
          <a:xfrm rot="16200000">
            <a:off x="7834358" y="1530077"/>
            <a:ext cx="426720" cy="21136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sp>
        <p:nvSpPr>
          <p:cNvPr id="25" name="Pfeil nach rechts 24"/>
          <p:cNvSpPr/>
          <p:nvPr/>
        </p:nvSpPr>
        <p:spPr>
          <a:xfrm rot="16200000">
            <a:off x="8455299" y="1530077"/>
            <a:ext cx="426720" cy="21136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sp>
        <p:nvSpPr>
          <p:cNvPr id="26" name="Pfeil nach rechts 25"/>
          <p:cNvSpPr/>
          <p:nvPr/>
        </p:nvSpPr>
        <p:spPr>
          <a:xfrm rot="5400000">
            <a:off x="7834358" y="2918612"/>
            <a:ext cx="426720" cy="21136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sp>
        <p:nvSpPr>
          <p:cNvPr id="32" name="Pfeil nach rechts 31"/>
          <p:cNvSpPr/>
          <p:nvPr/>
        </p:nvSpPr>
        <p:spPr>
          <a:xfrm rot="5400000">
            <a:off x="8455299" y="2918612"/>
            <a:ext cx="426720" cy="21136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803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LTE MODEM EINBAUEN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/>
          <a:p>
            <a:r>
              <a:rPr lang="de-DE" dirty="0"/>
              <a:t>TERRA MOBILE 1500</a:t>
            </a:r>
          </a:p>
          <a:p>
            <a:r>
              <a:rPr lang="de-DE" dirty="0"/>
              <a:t>Schwierigkeit: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</a:t>
            </a:r>
            <a:endParaRPr lang="de-DE" dirty="0">
              <a:solidFill>
                <a:srgbClr val="784D96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April </a:t>
            </a:r>
            <a:r>
              <a:rPr lang="de-DE" smtClean="0"/>
              <a:t>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LTE MODEM EINBAUEN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797620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15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LTE MODEM TAUSCHEN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April </a:t>
            </a:r>
            <a:r>
              <a:rPr lang="de-DE" smtClean="0"/>
              <a:t>2022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buClr>
                <a:srgbClr val="FF0000"/>
              </a:buClr>
              <a:buBlip>
                <a:blip r:embed="rId2"/>
              </a:buBlip>
            </a:pPr>
            <a:r>
              <a:rPr lang="de-DE" dirty="0">
                <a:solidFill>
                  <a:srgbClr val="FF0000"/>
                </a:solidFill>
              </a:rPr>
              <a:t>Bevor Sie anfangen, schalten Sie das Notebook aus!</a:t>
            </a:r>
          </a:p>
          <a:p>
            <a:pPr lvl="0"/>
            <a:r>
              <a:rPr lang="de-DE" dirty="0">
                <a:hlinkClick r:id="rId3" action="ppaction://hlinksldjump"/>
              </a:rPr>
              <a:t>Entfernen Sie das </a:t>
            </a:r>
            <a:r>
              <a:rPr lang="de-DE" dirty="0" err="1">
                <a:hlinkClick r:id="rId3" action="ppaction://hlinksldjump"/>
              </a:rPr>
              <a:t>Bottom</a:t>
            </a:r>
            <a:r>
              <a:rPr lang="de-DE" dirty="0">
                <a:hlinkClick r:id="rId3" action="ppaction://hlinksldjump"/>
              </a:rPr>
              <a:t> Case</a:t>
            </a:r>
            <a:endParaRPr lang="de-DE" dirty="0"/>
          </a:p>
          <a:p>
            <a:r>
              <a:rPr lang="de-DE" dirty="0">
                <a:hlinkClick r:id="rId4" action="ppaction://hlinksldjump"/>
              </a:rPr>
              <a:t>Trennen Sie das Kabel vom Akku</a:t>
            </a:r>
            <a:endParaRPr lang="de-DE" dirty="0"/>
          </a:p>
          <a:p>
            <a:pPr lvl="0"/>
            <a:r>
              <a:rPr lang="de-DE" dirty="0"/>
              <a:t>Verschrauben Sie das LTE Modul mit der Schraube (M2x2) aus dem beiliegenden Zubehör.</a:t>
            </a:r>
          </a:p>
          <a:p>
            <a:pPr lvl="0"/>
            <a:r>
              <a:rPr lang="de-DE" dirty="0"/>
              <a:t>Befestigen Sie die Antennenstecker. Das Kabel mit schwarze Hülle auf MAIN, mit blauer Hülle auf AUX</a:t>
            </a:r>
          </a:p>
          <a:p>
            <a:pPr lvl="0">
              <a:buBlip>
                <a:blip r:embed="rId2"/>
              </a:buBlip>
            </a:pPr>
            <a:r>
              <a:rPr lang="de-DE" dirty="0">
                <a:solidFill>
                  <a:srgbClr val="FF0000"/>
                </a:solidFill>
              </a:rPr>
              <a:t>Nach dem Einbau die Stecker mit einem Klebestreifen fixieren!</a:t>
            </a:r>
            <a:endParaRPr lang="de-DE" dirty="0"/>
          </a:p>
          <a:p>
            <a:endParaRPr lang="de-DE" dirty="0">
              <a:solidFill>
                <a:srgbClr val="FF0000"/>
              </a:solidFill>
            </a:endParaRPr>
          </a:p>
          <a:p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Schritt</a:t>
            </a:r>
          </a:p>
        </p:txBody>
      </p:sp>
      <p:sp>
        <p:nvSpPr>
          <p:cNvPr id="20" name="M2" hidden="1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8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715" y="5173770"/>
            <a:ext cx="1042824" cy="695216"/>
          </a:xfrm>
          <a:prstGeom prst="rect">
            <a:avLst/>
          </a:prstGeom>
        </p:spPr>
      </p:pic>
      <p:sp>
        <p:nvSpPr>
          <p:cNvPr id="22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pic>
        <p:nvPicPr>
          <p:cNvPr id="27" name="Bild 1"/>
          <p:cNvPicPr>
            <a:picLocks noGrp="1" noChangeAspect="1"/>
          </p:cNvPicPr>
          <p:nvPr>
            <p:ph type="pic"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668" y="995977"/>
            <a:ext cx="6146544" cy="4097696"/>
          </a:xfrm>
        </p:spPr>
      </p:pic>
    </p:spTree>
    <p:extLst>
      <p:ext uri="{BB962C8B-B14F-4D97-AF65-F5344CB8AC3E}">
        <p14:creationId xmlns:p14="http://schemas.microsoft.com/office/powerpoint/2010/main" val="16536859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WLAN MODUL TAUSCHEN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/>
          <a:p>
            <a:r>
              <a:rPr lang="de-DE" dirty="0"/>
              <a:t>TERRA MOBILE 1500</a:t>
            </a:r>
          </a:p>
          <a:p>
            <a:r>
              <a:rPr lang="de-DE" dirty="0"/>
              <a:t>Schwierigkeit: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</a:t>
            </a:r>
            <a:endParaRPr lang="de-DE" dirty="0">
              <a:solidFill>
                <a:srgbClr val="784D96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April </a:t>
            </a:r>
            <a:r>
              <a:rPr lang="de-DE" smtClean="0"/>
              <a:t>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WLAN MODUL TAUSCHEN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8095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17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WLAN MODUL TAUSCHEN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April </a:t>
            </a:r>
            <a:r>
              <a:rPr lang="de-DE" smtClean="0"/>
              <a:t>2022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buClr>
                <a:srgbClr val="FF0000"/>
              </a:buClr>
              <a:buBlip>
                <a:blip r:embed="rId2"/>
              </a:buBlip>
            </a:pPr>
            <a:r>
              <a:rPr lang="de-DE" dirty="0">
                <a:solidFill>
                  <a:srgbClr val="FF0000"/>
                </a:solidFill>
              </a:rPr>
              <a:t>Bevor Sie anfangen, schalten Sie das Notebook aus!</a:t>
            </a:r>
          </a:p>
          <a:p>
            <a:pPr lvl="0"/>
            <a:r>
              <a:rPr lang="de-DE" dirty="0">
                <a:hlinkClick r:id="rId3" action="ppaction://hlinksldjump"/>
              </a:rPr>
              <a:t>Entfernen Sie das </a:t>
            </a:r>
            <a:r>
              <a:rPr lang="de-DE" dirty="0" err="1">
                <a:hlinkClick r:id="rId3" action="ppaction://hlinksldjump"/>
              </a:rPr>
              <a:t>Bottom</a:t>
            </a:r>
            <a:r>
              <a:rPr lang="de-DE" dirty="0">
                <a:hlinkClick r:id="rId3" action="ppaction://hlinksldjump"/>
              </a:rPr>
              <a:t> Case</a:t>
            </a:r>
            <a:endParaRPr lang="de-DE" dirty="0"/>
          </a:p>
          <a:p>
            <a:r>
              <a:rPr lang="de-DE" dirty="0">
                <a:hlinkClick r:id="rId4" action="ppaction://hlinksldjump"/>
              </a:rPr>
              <a:t>Trennen Sie das Kabel vom Akku</a:t>
            </a:r>
            <a:endParaRPr lang="de-DE" dirty="0"/>
          </a:p>
          <a:p>
            <a:pPr lvl="0"/>
            <a:r>
              <a:rPr lang="de-DE" dirty="0"/>
              <a:t>Lösen Sie eine Schraube (M2x3/PH0)</a:t>
            </a:r>
          </a:p>
          <a:p>
            <a:pPr lvl="0"/>
            <a:r>
              <a:rPr lang="de-DE" dirty="0"/>
              <a:t>Entnehmen Sie das Modul und tauschen Sie es aus</a:t>
            </a:r>
          </a:p>
          <a:p>
            <a:pPr lvl="0"/>
            <a:r>
              <a:rPr lang="de-DE" dirty="0"/>
              <a:t>Hinweis: Das Kabel mit weiße Hülle auf MAIN, mit transparenter Hülle auf AUX</a:t>
            </a:r>
          </a:p>
          <a:p>
            <a:pPr lvl="0">
              <a:buBlip>
                <a:blip r:embed="rId2"/>
              </a:buBlip>
            </a:pPr>
            <a:r>
              <a:rPr lang="de-DE" dirty="0">
                <a:solidFill>
                  <a:srgbClr val="FF0000"/>
                </a:solidFill>
              </a:rPr>
              <a:t>Nach dem Einbau mit einem Klebestreifen fixieren</a:t>
            </a:r>
          </a:p>
          <a:p>
            <a:pPr lvl="0"/>
            <a:endParaRPr lang="de-DE" dirty="0"/>
          </a:p>
          <a:p>
            <a:endParaRPr lang="de-DE" dirty="0">
              <a:solidFill>
                <a:srgbClr val="FF0000"/>
              </a:solidFill>
            </a:endParaRPr>
          </a:p>
          <a:p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Schritt</a:t>
            </a:r>
          </a:p>
        </p:txBody>
      </p:sp>
      <p:sp>
        <p:nvSpPr>
          <p:cNvPr id="20" name="M2" hidden="1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8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715" y="5173770"/>
            <a:ext cx="1042824" cy="695216"/>
          </a:xfrm>
          <a:prstGeom prst="rect">
            <a:avLst/>
          </a:prstGeom>
        </p:spPr>
      </p:pic>
      <p:sp>
        <p:nvSpPr>
          <p:cNvPr id="22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pic>
        <p:nvPicPr>
          <p:cNvPr id="27" name="Bild 1"/>
          <p:cNvPicPr>
            <a:picLocks noGrp="1" noChangeAspect="1"/>
          </p:cNvPicPr>
          <p:nvPr>
            <p:ph type="pic"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668" y="995977"/>
            <a:ext cx="6146544" cy="4097696"/>
          </a:xfrm>
        </p:spPr>
      </p:pic>
    </p:spTree>
    <p:extLst>
      <p:ext uri="{BB962C8B-B14F-4D97-AF65-F5344CB8AC3E}">
        <p14:creationId xmlns:p14="http://schemas.microsoft.com/office/powerpoint/2010/main" val="23724541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CMOS BATTERIE TAUSCHEN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/>
          <a:p>
            <a:r>
              <a:rPr lang="de-DE" dirty="0"/>
              <a:t>TERRA MOBILE 1500</a:t>
            </a:r>
          </a:p>
          <a:p>
            <a:r>
              <a:rPr lang="de-DE" dirty="0"/>
              <a:t>Schwierigkeit: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</a:t>
            </a:r>
            <a:endParaRPr lang="de-DE" dirty="0">
              <a:solidFill>
                <a:srgbClr val="784D96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April </a:t>
            </a:r>
            <a:r>
              <a:rPr lang="de-DE" smtClean="0"/>
              <a:t>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CMOS BATTERIE TAUSCHEN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39445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19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CMOS BATTERIE TAUSCHEN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April </a:t>
            </a:r>
            <a:r>
              <a:rPr lang="de-DE" smtClean="0"/>
              <a:t>2022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/>
          <a:p>
            <a:pPr>
              <a:buClr>
                <a:srgbClr val="FF0000"/>
              </a:buClr>
              <a:buBlip>
                <a:blip r:embed="rId2"/>
              </a:buBlip>
            </a:pPr>
            <a:r>
              <a:rPr lang="de-DE" dirty="0">
                <a:solidFill>
                  <a:srgbClr val="FF0000"/>
                </a:solidFill>
              </a:rPr>
              <a:t>Bevor Sie anfangen, schalten Sie das Notebook aus!</a:t>
            </a:r>
          </a:p>
          <a:p>
            <a:pPr lvl="0"/>
            <a:r>
              <a:rPr lang="de-DE" dirty="0">
                <a:hlinkClick r:id="rId3" action="ppaction://hlinksldjump"/>
              </a:rPr>
              <a:t>Entfernen Sie das </a:t>
            </a:r>
            <a:r>
              <a:rPr lang="de-DE" dirty="0" err="1">
                <a:hlinkClick r:id="rId3" action="ppaction://hlinksldjump"/>
              </a:rPr>
              <a:t>Bottom</a:t>
            </a:r>
            <a:r>
              <a:rPr lang="de-DE" dirty="0">
                <a:hlinkClick r:id="rId3" action="ppaction://hlinksldjump"/>
              </a:rPr>
              <a:t> Case</a:t>
            </a:r>
            <a:endParaRPr lang="de-DE" dirty="0"/>
          </a:p>
          <a:p>
            <a:r>
              <a:rPr lang="de-DE" dirty="0">
                <a:hlinkClick r:id="rId4" action="ppaction://hlinksldjump"/>
              </a:rPr>
              <a:t>Trennen Sie das Kabel vom Akku</a:t>
            </a:r>
            <a:endParaRPr lang="de-DE" dirty="0"/>
          </a:p>
          <a:p>
            <a:pPr lvl="0"/>
            <a:r>
              <a:rPr lang="de-DE" dirty="0"/>
              <a:t>Lösen Sie das Kabel, indem Sie am Stecker und nicht am Kabel ziehen! (Bild 1)</a:t>
            </a:r>
          </a:p>
          <a:p>
            <a:r>
              <a:rPr lang="de-DE" dirty="0"/>
              <a:t>Die Batterie ist geklebt und muss vorsichtig vom Mainboard getrennt werden (Bild 2)</a:t>
            </a:r>
          </a:p>
          <a:p>
            <a:r>
              <a:rPr lang="de-DE" dirty="0"/>
              <a:t>Für die erneute Montage muss der Kleber ersetzt werden. </a:t>
            </a:r>
          </a:p>
          <a:p>
            <a:pPr marL="0" lvl="0" indent="0">
              <a:buNone/>
            </a:pPr>
            <a:endParaRPr lang="de-DE" dirty="0"/>
          </a:p>
          <a:p>
            <a:endParaRPr lang="de-DE" dirty="0">
              <a:solidFill>
                <a:srgbClr val="FF0000"/>
              </a:solidFill>
            </a:endParaRPr>
          </a:p>
          <a:p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Schritt</a:t>
            </a:r>
          </a:p>
        </p:txBody>
      </p:sp>
      <p:sp>
        <p:nvSpPr>
          <p:cNvPr id="20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0" name="Thumbnail 2"/>
          <p:cNvPicPr>
            <a:picLocks noGrp="1" noChangeAspect="1"/>
          </p:cNvPicPr>
          <p:nvPr>
            <p:ph type="pic" sz="quarter" idx="1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008" y="5173770"/>
            <a:ext cx="1042824" cy="695216"/>
          </a:xfrm>
          <a:prstGeom prst="rect">
            <a:avLst/>
          </a:prstGeom>
        </p:spPr>
      </p:pic>
      <p:pic>
        <p:nvPicPr>
          <p:cNvPr id="28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926" y="5173770"/>
            <a:ext cx="1042402" cy="695216"/>
          </a:xfrm>
          <a:prstGeom prst="rect">
            <a:avLst/>
          </a:prstGeom>
        </p:spPr>
      </p:pic>
      <p:sp>
        <p:nvSpPr>
          <p:cNvPr id="22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23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pic>
        <p:nvPicPr>
          <p:cNvPr id="29" name="Bild 2"/>
          <p:cNvPicPr>
            <a:picLocks noGrp="1" noChangeAspect="1"/>
          </p:cNvPicPr>
          <p:nvPr>
            <p:ph type="pic" idx="18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987425"/>
            <a:ext cx="6172200" cy="4114800"/>
          </a:xfrm>
        </p:spPr>
      </p:pic>
      <p:pic>
        <p:nvPicPr>
          <p:cNvPr id="27" name="Bild 1"/>
          <p:cNvPicPr>
            <a:picLocks noGrp="1" noChangeAspect="1"/>
          </p:cNvPicPr>
          <p:nvPr>
            <p:ph type="pic"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087" y="995977"/>
            <a:ext cx="6144057" cy="4097696"/>
          </a:xfrm>
        </p:spPr>
      </p:pic>
    </p:spTree>
    <p:extLst>
      <p:ext uri="{BB962C8B-B14F-4D97-AF65-F5344CB8AC3E}">
        <p14:creationId xmlns:p14="http://schemas.microsoft.com/office/powerpoint/2010/main" val="1390496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Inhaltsverzeichnis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Font typeface="Calibri" panose="020F0502020204030204" pitchFamily="34" charset="0"/>
              <a:buChar char="●"/>
            </a:pPr>
            <a:r>
              <a:rPr lang="de-DE" sz="2000" dirty="0">
                <a:solidFill>
                  <a:srgbClr val="784D96"/>
                </a:solidFill>
                <a:hlinkClick r:id="rId2" action="ppaction://hlinksldjump"/>
              </a:rPr>
              <a:t>Bevor Sie beginnen</a:t>
            </a:r>
            <a:endParaRPr lang="de-DE" sz="2000" dirty="0">
              <a:solidFill>
                <a:srgbClr val="784D96"/>
              </a:solidFill>
            </a:endParaRPr>
          </a:p>
          <a:p>
            <a:pPr>
              <a:buClr>
                <a:srgbClr val="784D96"/>
              </a:buClr>
              <a:buFont typeface="Calibri" panose="020F0502020204030204" pitchFamily="34" charset="0"/>
              <a:buChar char="●"/>
            </a:pPr>
            <a:r>
              <a:rPr lang="de-DE" sz="2000" dirty="0" err="1">
                <a:hlinkClick r:id="rId3" action="ppaction://hlinksldjump"/>
              </a:rPr>
              <a:t>Bottom</a:t>
            </a:r>
            <a:r>
              <a:rPr lang="de-DE" sz="2000" dirty="0">
                <a:hlinkClick r:id="rId3" action="ppaction://hlinksldjump"/>
              </a:rPr>
              <a:t> Case tauschen</a:t>
            </a:r>
            <a:endParaRPr lang="de-DE" sz="2000" dirty="0"/>
          </a:p>
          <a:p>
            <a:pPr>
              <a:buClr>
                <a:srgbClr val="784D96"/>
              </a:buClr>
              <a:buFont typeface="Calibri" panose="020F0502020204030204" pitchFamily="34" charset="0"/>
              <a:buChar char="●"/>
            </a:pPr>
            <a:r>
              <a:rPr lang="de-DE" sz="2000" dirty="0">
                <a:hlinkClick r:id="rId4" action="ppaction://hlinksldjump"/>
              </a:rPr>
              <a:t>Akku tauschen</a:t>
            </a:r>
            <a:endParaRPr lang="de-DE" sz="2000" dirty="0"/>
          </a:p>
          <a:p>
            <a:pPr>
              <a:buClr>
                <a:srgbClr val="784D96"/>
              </a:buClr>
              <a:buFont typeface="Calibri" panose="020F0502020204030204" pitchFamily="34" charset="0"/>
              <a:buChar char="●"/>
            </a:pPr>
            <a:r>
              <a:rPr lang="de-DE" sz="2000" dirty="0">
                <a:hlinkClick r:id="rId5" action="ppaction://hlinksldjump"/>
              </a:rPr>
              <a:t>SSD M.2 tauschen</a:t>
            </a:r>
            <a:endParaRPr lang="de-DE" sz="2000" dirty="0"/>
          </a:p>
          <a:p>
            <a:pPr>
              <a:buClr>
                <a:srgbClr val="784D96"/>
              </a:buClr>
              <a:buFont typeface="Calibri" panose="020F0502020204030204" pitchFamily="34" charset="0"/>
              <a:buChar char="●"/>
            </a:pPr>
            <a:r>
              <a:rPr lang="de-DE" sz="2000" dirty="0">
                <a:hlinkClick r:id="rId6" action="ppaction://hlinksldjump"/>
              </a:rPr>
              <a:t>SSD 2.5“ tauschen</a:t>
            </a:r>
            <a:endParaRPr lang="de-DE" sz="2000" dirty="0"/>
          </a:p>
          <a:p>
            <a:pPr>
              <a:buClr>
                <a:srgbClr val="784D96"/>
              </a:buClr>
              <a:buFont typeface="Calibri" panose="020F0502020204030204" pitchFamily="34" charset="0"/>
              <a:buChar char="●"/>
            </a:pPr>
            <a:r>
              <a:rPr lang="de-DE" sz="2000" dirty="0">
                <a:hlinkClick r:id="rId7" action="ppaction://hlinksldjump"/>
              </a:rPr>
              <a:t>RAM tauschen</a:t>
            </a:r>
            <a:endParaRPr lang="de-DE" sz="2000" dirty="0"/>
          </a:p>
          <a:p>
            <a:pPr>
              <a:buClr>
                <a:srgbClr val="784D96"/>
              </a:buClr>
              <a:buFont typeface="Calibri" panose="020F0502020204030204" pitchFamily="34" charset="0"/>
              <a:buChar char="●"/>
            </a:pPr>
            <a:r>
              <a:rPr lang="de-DE" sz="2000" dirty="0">
                <a:hlinkClick r:id="rId8" action="ppaction://hlinksldjump"/>
              </a:rPr>
              <a:t>LTE Modem einbauen</a:t>
            </a:r>
            <a:endParaRPr lang="de-DE" sz="2000" dirty="0"/>
          </a:p>
          <a:p>
            <a:pPr>
              <a:buClr>
                <a:srgbClr val="784D96"/>
              </a:buClr>
              <a:buFont typeface="Calibri" panose="020F0502020204030204" pitchFamily="34" charset="0"/>
              <a:buChar char="●"/>
            </a:pPr>
            <a:r>
              <a:rPr lang="de-DE" sz="2000" dirty="0">
                <a:hlinkClick r:id="rId9" action="ppaction://hlinksldjump"/>
              </a:rPr>
              <a:t>WLAN Modul tauschen</a:t>
            </a:r>
            <a:endParaRPr lang="de-DE" sz="2000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Font typeface="Calibri" panose="020F0502020204030204" pitchFamily="34" charset="0"/>
              <a:buChar char="●"/>
            </a:pPr>
            <a:r>
              <a:rPr lang="de-DE" sz="2000" dirty="0">
                <a:solidFill>
                  <a:srgbClr val="784D96"/>
                </a:solidFill>
                <a:hlinkClick r:id="rId10" action="ppaction://hlinksldjump"/>
              </a:rPr>
              <a:t>CMOS Batterie tauschen</a:t>
            </a:r>
            <a:endParaRPr lang="de-DE" sz="2000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dirty="0">
                <a:solidFill>
                  <a:srgbClr val="784D96"/>
                </a:solidFill>
                <a:hlinkClick r:id="rId11" action="ppaction://hlinksldjump"/>
              </a:rPr>
              <a:t>CPU-Lüfter tauschen</a:t>
            </a:r>
            <a:endParaRPr lang="de-DE" sz="2000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dirty="0">
                <a:solidFill>
                  <a:srgbClr val="784D96"/>
                </a:solidFill>
                <a:hlinkClick r:id="rId12" action="ppaction://hlinksldjump"/>
              </a:rPr>
              <a:t>Tastatur tauschen</a:t>
            </a:r>
            <a:endParaRPr lang="de-DE" sz="2000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dirty="0">
                <a:solidFill>
                  <a:srgbClr val="784D96"/>
                </a:solidFill>
                <a:hlinkClick r:id="rId13" action="ppaction://hlinksldjump"/>
              </a:rPr>
              <a:t>Mainboard tauschen</a:t>
            </a:r>
            <a:endParaRPr lang="de-DE" sz="2000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dirty="0">
                <a:solidFill>
                  <a:srgbClr val="784D96"/>
                </a:solidFill>
                <a:hlinkClick r:id="rId14" action="ppaction://hlinksldjump"/>
              </a:rPr>
              <a:t>Top Case tauschen</a:t>
            </a:r>
            <a:endParaRPr lang="de-DE" sz="2000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dirty="0">
                <a:solidFill>
                  <a:srgbClr val="784D96"/>
                </a:solidFill>
                <a:hlinkClick r:id="rId15" action="ppaction://hlinksldjump"/>
              </a:rPr>
              <a:t>Kamera tauschen</a:t>
            </a:r>
            <a:endParaRPr lang="de-DE" sz="2000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dirty="0">
                <a:solidFill>
                  <a:srgbClr val="784D96"/>
                </a:solidFill>
                <a:hlinkClick r:id="rId16" action="ppaction://hlinksldjump"/>
              </a:rPr>
              <a:t>LCD Panel tauschen</a:t>
            </a:r>
            <a:endParaRPr lang="de-DE" sz="2000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dirty="0">
                <a:solidFill>
                  <a:srgbClr val="784D96"/>
                </a:solidFill>
                <a:hlinkClick r:id="rId17" action="ppaction://hlinksldjump"/>
              </a:rPr>
              <a:t>Back Cover tauschen</a:t>
            </a:r>
            <a:endParaRPr lang="de-DE" sz="2000" dirty="0">
              <a:solidFill>
                <a:srgbClr val="784D96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April </a:t>
            </a:r>
            <a:r>
              <a:rPr lang="de-DE" smtClean="0"/>
              <a:t>2022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</a:t>
            </a:fld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934" y="5253386"/>
            <a:ext cx="2340634" cy="49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9196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CPU LÜFTER TAUSCHEN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/>
          <a:p>
            <a:r>
              <a:rPr lang="de-DE" dirty="0"/>
              <a:t>TERRA MOBILE 1500</a:t>
            </a:r>
          </a:p>
          <a:p>
            <a:r>
              <a:rPr lang="de-DE" dirty="0"/>
              <a:t>Schwierigkeit: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</a:t>
            </a:r>
            <a:endParaRPr lang="de-DE" dirty="0">
              <a:solidFill>
                <a:srgbClr val="784D96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April </a:t>
            </a:r>
            <a:r>
              <a:rPr lang="de-DE" smtClean="0"/>
              <a:t>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CPU LÜFTER TAUSCHEN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801756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21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CPU LÜFTER TAUSCHEN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April </a:t>
            </a:r>
            <a:r>
              <a:rPr lang="de-DE" smtClean="0"/>
              <a:t>2022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977640"/>
          </a:xfrm>
        </p:spPr>
        <p:txBody>
          <a:bodyPr>
            <a:normAutofit fontScale="92500" lnSpcReduction="10000"/>
          </a:bodyPr>
          <a:lstStyle/>
          <a:p>
            <a:pPr>
              <a:buClr>
                <a:srgbClr val="FF0000"/>
              </a:buClr>
              <a:buBlip>
                <a:blip r:embed="rId2"/>
              </a:buBlip>
            </a:pPr>
            <a:r>
              <a:rPr lang="de-DE" dirty="0">
                <a:solidFill>
                  <a:srgbClr val="FF0000"/>
                </a:solidFill>
              </a:rPr>
              <a:t>Bevor Sie anfangen, schalten Sie das Notebook aus!</a:t>
            </a:r>
          </a:p>
          <a:p>
            <a:pPr lvl="0"/>
            <a:r>
              <a:rPr lang="de-DE" dirty="0">
                <a:hlinkClick r:id="rId3" action="ppaction://hlinksldjump"/>
              </a:rPr>
              <a:t>Entfernen Sie das </a:t>
            </a:r>
            <a:r>
              <a:rPr lang="de-DE" dirty="0" err="1">
                <a:hlinkClick r:id="rId3" action="ppaction://hlinksldjump"/>
              </a:rPr>
              <a:t>Bottom</a:t>
            </a:r>
            <a:r>
              <a:rPr lang="de-DE" dirty="0">
                <a:hlinkClick r:id="rId3" action="ppaction://hlinksldjump"/>
              </a:rPr>
              <a:t> Case</a:t>
            </a:r>
            <a:endParaRPr lang="de-DE" dirty="0"/>
          </a:p>
          <a:p>
            <a:r>
              <a:rPr lang="de-DE" dirty="0">
                <a:hlinkClick r:id="rId4" action="ppaction://hlinksldjump"/>
              </a:rPr>
              <a:t>Trennen Sie das Kabel vom Akku</a:t>
            </a:r>
            <a:endParaRPr lang="de-DE" dirty="0"/>
          </a:p>
          <a:p>
            <a:pPr lvl="0"/>
            <a:r>
              <a:rPr lang="de-DE" dirty="0"/>
              <a:t>3 Schrauben (M2x3/PH1) und 2 Schrauben (M2x4/PH1) lösen (Bild 1)</a:t>
            </a:r>
          </a:p>
          <a:p>
            <a:r>
              <a:rPr lang="de-DE" dirty="0"/>
              <a:t>Lösen Sie das Kabel, indem Sie am Stecker und nicht am Kabel ziehen! (Bild 2)</a:t>
            </a:r>
          </a:p>
          <a:p>
            <a:r>
              <a:rPr lang="de-DE" dirty="0"/>
              <a:t>Nun können Sie den Lüfter mit Kühler entfernen (Bild 3)</a:t>
            </a:r>
          </a:p>
          <a:p>
            <a:pPr lvl="0"/>
            <a:r>
              <a:rPr lang="de-DE" dirty="0"/>
              <a:t>4 Wärmeleitpads müssen auf die neue Kühleinheit übernommen werden (Bild 4)</a:t>
            </a:r>
          </a:p>
          <a:p>
            <a:pPr lvl="0"/>
            <a:r>
              <a:rPr lang="de-DE" dirty="0"/>
              <a:t>Die Wärmeleitpaste für die CPU ggf. erneuern (Bild 4)</a:t>
            </a:r>
          </a:p>
          <a:p>
            <a:endParaRPr lang="de-DE" dirty="0"/>
          </a:p>
          <a:p>
            <a:pPr lvl="0"/>
            <a:endParaRPr lang="de-DE" dirty="0"/>
          </a:p>
          <a:p>
            <a:pPr lvl="1"/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Schritt</a:t>
            </a:r>
          </a:p>
        </p:txBody>
      </p:sp>
      <p:sp>
        <p:nvSpPr>
          <p:cNvPr id="33" name="M4"/>
          <p:cNvSpPr/>
          <p:nvPr/>
        </p:nvSpPr>
        <p:spPr>
          <a:xfrm>
            <a:off x="848742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M3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Thumbnail 4"/>
          <p:cNvPicPr>
            <a:picLocks noGrp="1" noChangeAspect="1"/>
          </p:cNvPicPr>
          <p:nvPr>
            <p:ph type="pic" sz="quarter" idx="16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877" y="5173770"/>
            <a:ext cx="1042304" cy="695217"/>
          </a:xfrm>
          <a:prstGeom prst="rect">
            <a:avLst/>
          </a:prstGeom>
        </p:spPr>
      </p:pic>
      <p:pic>
        <p:nvPicPr>
          <p:cNvPr id="32" name="Thumbnail 3"/>
          <p:cNvPicPr>
            <a:picLocks noGrp="1" noChangeAspect="1"/>
          </p:cNvPicPr>
          <p:nvPr>
            <p:ph type="pic" sz="quarter" idx="1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597" y="5173770"/>
            <a:ext cx="1042391" cy="695217"/>
          </a:xfrm>
          <a:prstGeom prst="rect">
            <a:avLst/>
          </a:prstGeom>
        </p:spPr>
      </p:pic>
      <p:pic>
        <p:nvPicPr>
          <p:cNvPr id="30" name="Thumbnail 2"/>
          <p:cNvPicPr>
            <a:picLocks noGrp="1" noChangeAspect="1"/>
          </p:cNvPicPr>
          <p:nvPr>
            <p:ph type="pic" sz="quarter" idx="14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008" y="5173770"/>
            <a:ext cx="1042825" cy="695216"/>
          </a:xfrm>
          <a:prstGeom prst="rect">
            <a:avLst/>
          </a:prstGeom>
        </p:spPr>
      </p:pic>
      <p:pic>
        <p:nvPicPr>
          <p:cNvPr id="28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715" y="5173770"/>
            <a:ext cx="1042825" cy="695216"/>
          </a:xfrm>
          <a:prstGeom prst="rect">
            <a:avLst/>
          </a:prstGeom>
        </p:spPr>
      </p:pic>
      <p:sp>
        <p:nvSpPr>
          <p:cNvPr id="22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23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24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34" name="4"/>
          <p:cNvSpPr/>
          <p:nvPr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pic>
        <p:nvPicPr>
          <p:cNvPr id="9" name="Bild 4"/>
          <p:cNvPicPr>
            <a:picLocks noGrp="1" noChangeAspect="1"/>
          </p:cNvPicPr>
          <p:nvPr>
            <p:ph type="pic" idx="20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42" y="987425"/>
            <a:ext cx="6169115" cy="4114800"/>
          </a:xfrm>
        </p:spPr>
      </p:pic>
      <p:pic>
        <p:nvPicPr>
          <p:cNvPr id="31" name="Bild 3"/>
          <p:cNvPicPr>
            <a:picLocks noGrp="1" noChangeAspect="1"/>
          </p:cNvPicPr>
          <p:nvPr>
            <p:ph type="pic" idx="19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884" y="987425"/>
            <a:ext cx="6169631" cy="4114800"/>
          </a:xfrm>
        </p:spPr>
      </p:pic>
      <p:pic>
        <p:nvPicPr>
          <p:cNvPr id="29" name="Bild 2"/>
          <p:cNvPicPr>
            <a:picLocks noGrp="1" noChangeAspect="1"/>
          </p:cNvPicPr>
          <p:nvPr>
            <p:ph type="pic" idx="18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987425"/>
            <a:ext cx="6172200" cy="4114800"/>
          </a:xfrm>
        </p:spPr>
      </p:pic>
      <p:pic>
        <p:nvPicPr>
          <p:cNvPr id="27" name="Bild 1"/>
          <p:cNvPicPr>
            <a:picLocks noGrp="1" noChangeAspect="1"/>
          </p:cNvPicPr>
          <p:nvPr>
            <p:ph type="pic" idx="1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194" y="995977"/>
            <a:ext cx="6146544" cy="4097696"/>
          </a:xfrm>
        </p:spPr>
      </p:pic>
      <p:grpSp>
        <p:nvGrpSpPr>
          <p:cNvPr id="16" name="Gruppe vordere Schrauben"/>
          <p:cNvGrpSpPr/>
          <p:nvPr/>
        </p:nvGrpSpPr>
        <p:grpSpPr>
          <a:xfrm>
            <a:off x="6121038" y="1816337"/>
            <a:ext cx="1879080" cy="1067634"/>
            <a:chOff x="6121038" y="1816337"/>
            <a:chExt cx="1879080" cy="1067634"/>
          </a:xfrm>
        </p:grpSpPr>
        <p:sp>
          <p:nvSpPr>
            <p:cNvPr id="57" name="Ellipse 56"/>
            <p:cNvSpPr/>
            <p:nvPr/>
          </p:nvSpPr>
          <p:spPr>
            <a:xfrm>
              <a:off x="6121038" y="2021296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8" name="Ellipse 57"/>
            <p:cNvSpPr/>
            <p:nvPr/>
          </p:nvSpPr>
          <p:spPr>
            <a:xfrm>
              <a:off x="7707613" y="2595971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Ellipse 58"/>
            <p:cNvSpPr/>
            <p:nvPr/>
          </p:nvSpPr>
          <p:spPr>
            <a:xfrm>
              <a:off x="7130669" y="2264012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0" name="Ellipse 59"/>
            <p:cNvSpPr/>
            <p:nvPr/>
          </p:nvSpPr>
          <p:spPr>
            <a:xfrm>
              <a:off x="7712118" y="1816337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Ellipse 42"/>
            <p:cNvSpPr/>
            <p:nvPr/>
          </p:nvSpPr>
          <p:spPr>
            <a:xfrm>
              <a:off x="6950074" y="2555843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483374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3" grpId="2" animBg="1"/>
      <p:bldP spid="33" grpId="3" animBg="1"/>
      <p:bldP spid="33" grpId="4" animBg="1"/>
      <p:bldP spid="19" grpId="0" animBg="1"/>
      <p:bldP spid="19" grpId="1" animBg="1"/>
      <p:bldP spid="19" grpId="2" animBg="1"/>
      <p:bldP spid="19" grpId="3" animBg="1"/>
      <p:bldP spid="19" grpId="4" animBg="1"/>
      <p:bldP spid="20" grpId="0" animBg="1"/>
      <p:bldP spid="20" grpId="1" animBg="1"/>
      <p:bldP spid="20" grpId="2" animBg="1"/>
      <p:bldP spid="20" grpId="3" animBg="1"/>
      <p:bldP spid="20" grpId="4" animBg="1"/>
      <p:bldP spid="21" grpId="0" animBg="1"/>
      <p:bldP spid="21" grpId="1" animBg="1"/>
      <p:bldP spid="21" grpId="2" animBg="1"/>
      <p:bldP spid="21" grpId="3" animBg="1"/>
      <p:bldP spid="21" grpId="4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TASTATUR TAUSCHEN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/>
          <a:p>
            <a:r>
              <a:rPr lang="de-DE" dirty="0"/>
              <a:t>TERRA MOBILE 1500</a:t>
            </a:r>
          </a:p>
          <a:p>
            <a:r>
              <a:rPr lang="de-DE" dirty="0"/>
              <a:t>Schwierigkeit: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</a:t>
            </a:r>
            <a:endParaRPr lang="de-DE" dirty="0">
              <a:solidFill>
                <a:srgbClr val="784D96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April </a:t>
            </a:r>
            <a:r>
              <a:rPr lang="de-DE" smtClean="0"/>
              <a:t>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TASTATUR TAUSCHEN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361072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23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TASTATUR TAUSCHEN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April </a:t>
            </a:r>
            <a:r>
              <a:rPr lang="de-DE" smtClean="0"/>
              <a:t>2022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78170" cy="3811588"/>
          </a:xfrm>
        </p:spPr>
        <p:txBody>
          <a:bodyPr>
            <a:normAutofit/>
          </a:bodyPr>
          <a:lstStyle/>
          <a:p>
            <a:pPr>
              <a:buClr>
                <a:srgbClr val="FF0000"/>
              </a:buClr>
              <a:buBlip>
                <a:blip r:embed="rId2"/>
              </a:buBlip>
            </a:pPr>
            <a:r>
              <a:rPr lang="de-DE" dirty="0">
                <a:solidFill>
                  <a:srgbClr val="FF0000"/>
                </a:solidFill>
              </a:rPr>
              <a:t>Bevor Sie anfangen, schalten Sie das Notebook aus!</a:t>
            </a:r>
          </a:p>
          <a:p>
            <a:pPr lvl="0"/>
            <a:r>
              <a:rPr lang="de-DE" dirty="0">
                <a:hlinkClick r:id="rId3" action="ppaction://hlinksldjump"/>
              </a:rPr>
              <a:t>Entfernen Sie das </a:t>
            </a:r>
            <a:r>
              <a:rPr lang="de-DE" dirty="0" err="1">
                <a:hlinkClick r:id="rId3" action="ppaction://hlinksldjump"/>
              </a:rPr>
              <a:t>Bottom</a:t>
            </a:r>
            <a:r>
              <a:rPr lang="de-DE" dirty="0">
                <a:hlinkClick r:id="rId3" action="ppaction://hlinksldjump"/>
              </a:rPr>
              <a:t> Case</a:t>
            </a:r>
            <a:endParaRPr lang="de-DE" dirty="0"/>
          </a:p>
          <a:p>
            <a:r>
              <a:rPr lang="de-DE" dirty="0">
                <a:hlinkClick r:id="rId4" action="ppaction://hlinksldjump"/>
              </a:rPr>
              <a:t>Trennen Sie das Kabel vom Akku</a:t>
            </a:r>
            <a:endParaRPr lang="de-DE" dirty="0"/>
          </a:p>
          <a:p>
            <a:pPr lvl="0"/>
            <a:r>
              <a:rPr lang="de-DE" dirty="0"/>
              <a:t>Entfernen Sie die zwei markierten Schrauben (M2x4)  (Bild 1)</a:t>
            </a:r>
          </a:p>
          <a:p>
            <a:pPr lvl="0"/>
            <a:r>
              <a:rPr lang="de-DE" dirty="0"/>
              <a:t>Drücken Sie mit einem Schraubendreher im Schraubenloch die Tastatur vorsichtig heraus.</a:t>
            </a:r>
            <a:br>
              <a:rPr lang="de-DE" dirty="0"/>
            </a:br>
            <a:r>
              <a:rPr lang="de-DE" dirty="0"/>
              <a:t>Halten Sie mit einer Hand die Tastatur fest, damit diese nicht herunterfällt (Bild 2)</a:t>
            </a:r>
          </a:p>
          <a:p>
            <a:pPr lvl="0"/>
            <a:r>
              <a:rPr lang="de-DE" dirty="0"/>
              <a:t>Lösen Sie die beiden Flachbandkabel der Tastatur (Bild </a:t>
            </a:r>
            <a:r>
              <a:rPr lang="de-DE"/>
              <a:t>3</a:t>
            </a:r>
            <a:r>
              <a:rPr lang="de-DE" smtClean="0"/>
              <a:t>)</a:t>
            </a:r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Schritt</a:t>
            </a:r>
          </a:p>
        </p:txBody>
      </p:sp>
      <p:sp>
        <p:nvSpPr>
          <p:cNvPr id="33" name="M4" hidden="1"/>
          <p:cNvSpPr/>
          <p:nvPr/>
        </p:nvSpPr>
        <p:spPr>
          <a:xfrm>
            <a:off x="848742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M3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2" name="Thumbnail 3"/>
          <p:cNvPicPr>
            <a:picLocks noGrp="1" noChangeAspect="1"/>
          </p:cNvPicPr>
          <p:nvPr>
            <p:ph type="pic" sz="quarter" idx="1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597" y="5173915"/>
            <a:ext cx="1042391" cy="694927"/>
          </a:xfrm>
          <a:prstGeom prst="rect">
            <a:avLst/>
          </a:prstGeom>
        </p:spPr>
      </p:pic>
      <p:pic>
        <p:nvPicPr>
          <p:cNvPr id="30" name="Thumbnail 2"/>
          <p:cNvPicPr>
            <a:picLocks noGrp="1" noChangeAspect="1"/>
          </p:cNvPicPr>
          <p:nvPr>
            <p:ph type="pic" sz="quarter" idx="14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008" y="5173804"/>
            <a:ext cx="1042825" cy="695148"/>
          </a:xfrm>
          <a:prstGeom prst="rect">
            <a:avLst/>
          </a:prstGeom>
        </p:spPr>
      </p:pic>
      <p:pic>
        <p:nvPicPr>
          <p:cNvPr id="28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715" y="5173770"/>
            <a:ext cx="1042825" cy="695216"/>
          </a:xfrm>
          <a:prstGeom prst="rect">
            <a:avLst/>
          </a:prstGeom>
        </p:spPr>
      </p:pic>
      <p:sp>
        <p:nvSpPr>
          <p:cNvPr id="22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23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24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34" name="4"/>
          <p:cNvSpPr/>
          <p:nvPr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pic>
        <p:nvPicPr>
          <p:cNvPr id="9" name="Bild 4" hidden="1"/>
          <p:cNvPicPr>
            <a:picLocks noGrp="1" noChangeAspect="1"/>
          </p:cNvPicPr>
          <p:nvPr>
            <p:ph type="pic" idx="20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42" y="987425"/>
            <a:ext cx="6169115" cy="4114800"/>
          </a:xfrm>
        </p:spPr>
      </p:pic>
      <p:pic>
        <p:nvPicPr>
          <p:cNvPr id="31" name="Bild 3"/>
          <p:cNvPicPr>
            <a:picLocks noGrp="1" noChangeAspect="1"/>
          </p:cNvPicPr>
          <p:nvPr>
            <p:ph type="pic" idx="19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884" y="988281"/>
            <a:ext cx="6169631" cy="4113087"/>
          </a:xfrm>
        </p:spPr>
      </p:pic>
      <p:pic>
        <p:nvPicPr>
          <p:cNvPr id="29" name="Bild 2"/>
          <p:cNvPicPr>
            <a:picLocks noGrp="1" noChangeAspect="1"/>
          </p:cNvPicPr>
          <p:nvPr>
            <p:ph type="pic" idx="18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987626"/>
            <a:ext cx="6172200" cy="4114398"/>
          </a:xfrm>
        </p:spPr>
      </p:pic>
      <p:pic>
        <p:nvPicPr>
          <p:cNvPr id="27" name="Bild 1"/>
          <p:cNvPicPr>
            <a:picLocks noGrp="1" noChangeAspect="1"/>
          </p:cNvPicPr>
          <p:nvPr>
            <p:ph type="pic" idx="1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194" y="995977"/>
            <a:ext cx="6146544" cy="4097696"/>
          </a:xfrm>
        </p:spPr>
      </p:pic>
      <p:grpSp>
        <p:nvGrpSpPr>
          <p:cNvPr id="16" name="Gruppe vordere Schrauben"/>
          <p:cNvGrpSpPr/>
          <p:nvPr/>
        </p:nvGrpSpPr>
        <p:grpSpPr>
          <a:xfrm>
            <a:off x="6750049" y="2241165"/>
            <a:ext cx="2309983" cy="766984"/>
            <a:chOff x="6750049" y="2241165"/>
            <a:chExt cx="2309983" cy="766984"/>
          </a:xfrm>
        </p:grpSpPr>
        <p:sp>
          <p:nvSpPr>
            <p:cNvPr id="58" name="Ellipse 57"/>
            <p:cNvSpPr/>
            <p:nvPr/>
          </p:nvSpPr>
          <p:spPr>
            <a:xfrm>
              <a:off x="8772032" y="2241165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Ellipse 42"/>
            <p:cNvSpPr/>
            <p:nvPr/>
          </p:nvSpPr>
          <p:spPr>
            <a:xfrm>
              <a:off x="6750049" y="2720149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414680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3" grpId="2" animBg="1"/>
      <p:bldP spid="33" grpId="3" animBg="1"/>
      <p:bldP spid="33" grpId="4" animBg="1"/>
      <p:bldP spid="19" grpId="0" animBg="1"/>
      <p:bldP spid="19" grpId="1" animBg="1"/>
      <p:bldP spid="19" grpId="2" animBg="1"/>
      <p:bldP spid="19" grpId="3" animBg="1"/>
      <p:bldP spid="20" grpId="0" animBg="1"/>
      <p:bldP spid="20" grpId="1" animBg="1"/>
      <p:bldP spid="20" grpId="2" animBg="1"/>
      <p:bldP spid="20" grpId="3" animBg="1"/>
      <p:bldP spid="21" grpId="0" animBg="1"/>
      <p:bldP spid="21" grpId="1" animBg="1"/>
      <p:bldP spid="21" grpId="2" animBg="1"/>
      <p:bldP spid="21" grpId="3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MAINBOARD TAUSCHEN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/>
          <a:p>
            <a:r>
              <a:rPr lang="de-DE" dirty="0"/>
              <a:t>TERRA MOBILE 1500</a:t>
            </a:r>
          </a:p>
          <a:p>
            <a:r>
              <a:rPr lang="de-DE" dirty="0"/>
              <a:t>Schwierigkeit: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</a:t>
            </a:r>
            <a:endParaRPr lang="de-DE" dirty="0">
              <a:solidFill>
                <a:srgbClr val="784D96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April </a:t>
            </a:r>
            <a:r>
              <a:rPr lang="de-DE" smtClean="0"/>
              <a:t>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MAINBOARD TAUSCHEN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310890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25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MAINBOARD TAUSCHEN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839788" y="6356350"/>
            <a:ext cx="2743200" cy="365125"/>
          </a:xfrm>
        </p:spPr>
        <p:txBody>
          <a:bodyPr/>
          <a:lstStyle/>
          <a:p>
            <a:r>
              <a:rPr lang="de-DE"/>
              <a:t>April </a:t>
            </a:r>
            <a:r>
              <a:rPr lang="de-DE" smtClean="0"/>
              <a:t>2022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>
              <a:buClr>
                <a:srgbClr val="FF0000"/>
              </a:buClr>
              <a:buBlip>
                <a:blip r:embed="rId2"/>
              </a:buBlip>
            </a:pPr>
            <a:r>
              <a:rPr lang="de-DE" dirty="0">
                <a:solidFill>
                  <a:srgbClr val="FF0000"/>
                </a:solidFill>
              </a:rPr>
              <a:t>Bevor Sie anfangen, schalten Sie das Notebook aus!</a:t>
            </a:r>
          </a:p>
          <a:p>
            <a:pPr lvl="0"/>
            <a:r>
              <a:rPr lang="de-DE" dirty="0">
                <a:hlinkClick r:id="rId3" action="ppaction://hlinksldjump"/>
              </a:rPr>
              <a:t>Entfernen Sie die Tastatur</a:t>
            </a:r>
            <a:endParaRPr lang="de-DE" dirty="0"/>
          </a:p>
          <a:p>
            <a:pPr lvl="0"/>
            <a:r>
              <a:rPr lang="de-DE" dirty="0">
                <a:hlinkClick r:id="rId4" action="ppaction://hlinksldjump"/>
              </a:rPr>
              <a:t>Entfernen Sie die Kühleinheit</a:t>
            </a:r>
            <a:endParaRPr lang="de-DE" dirty="0"/>
          </a:p>
          <a:p>
            <a:pPr lvl="0"/>
            <a:r>
              <a:rPr lang="de-DE" dirty="0"/>
              <a:t>Entnehmen Sie RAM, M.2 SSD, WLAN Modul und ggf. das </a:t>
            </a:r>
            <a:r>
              <a:rPr lang="de-DE"/>
              <a:t>LTE Modul</a:t>
            </a:r>
            <a:endParaRPr lang="de-DE" dirty="0"/>
          </a:p>
          <a:p>
            <a:r>
              <a:rPr lang="de-DE" dirty="0"/>
              <a:t>Lösen Sie das Flachbandkabel unterhalb der Tastatur (Bild 1)</a:t>
            </a:r>
          </a:p>
          <a:p>
            <a:r>
              <a:rPr lang="de-DE" dirty="0"/>
              <a:t>10 Kabel müssen vom Mainboard gelöst werden (Bild 2)</a:t>
            </a:r>
          </a:p>
          <a:p>
            <a:pPr lvl="0"/>
            <a:r>
              <a:rPr lang="de-DE" dirty="0"/>
              <a:t>6 gleiche Schrauben </a:t>
            </a:r>
            <a:r>
              <a:rPr lang="de-DE" sz="1200" dirty="0"/>
              <a:t>(schwarz, M2x2/PH0)</a:t>
            </a:r>
            <a:r>
              <a:rPr lang="de-DE" dirty="0"/>
              <a:t> halten das Mainboard (Bild 3)</a:t>
            </a:r>
          </a:p>
          <a:p>
            <a:pPr lvl="0"/>
            <a:r>
              <a:rPr lang="de-DE" dirty="0"/>
              <a:t>Nun kann das Mainboard nach oben entnommen werden (Bild </a:t>
            </a:r>
            <a:r>
              <a:rPr lang="de-DE"/>
              <a:t>4</a:t>
            </a:r>
            <a:r>
              <a:rPr lang="de-DE" smtClean="0"/>
              <a:t>)</a:t>
            </a:r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Schritt</a:t>
            </a:r>
          </a:p>
        </p:txBody>
      </p:sp>
      <p:sp>
        <p:nvSpPr>
          <p:cNvPr id="33" name="M4"/>
          <p:cNvSpPr/>
          <p:nvPr/>
        </p:nvSpPr>
        <p:spPr>
          <a:xfrm>
            <a:off x="848742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M3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Thumbnail 4"/>
          <p:cNvPicPr>
            <a:picLocks noGrp="1" noChangeAspect="1"/>
          </p:cNvPicPr>
          <p:nvPr>
            <p:ph type="pic" sz="quarter" idx="16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877" y="5173944"/>
            <a:ext cx="1042304" cy="694869"/>
          </a:xfrm>
          <a:prstGeom prst="rect">
            <a:avLst/>
          </a:prstGeom>
        </p:spPr>
      </p:pic>
      <p:pic>
        <p:nvPicPr>
          <p:cNvPr id="32" name="Thumbnail 3"/>
          <p:cNvPicPr>
            <a:picLocks noGrp="1" noChangeAspect="1"/>
          </p:cNvPicPr>
          <p:nvPr>
            <p:ph type="pic" sz="quarter" idx="1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597" y="5173915"/>
            <a:ext cx="1042391" cy="694927"/>
          </a:xfrm>
          <a:prstGeom prst="rect">
            <a:avLst/>
          </a:prstGeom>
        </p:spPr>
      </p:pic>
      <p:pic>
        <p:nvPicPr>
          <p:cNvPr id="30" name="Thumbnail 2"/>
          <p:cNvPicPr>
            <a:picLocks noGrp="1" noChangeAspect="1"/>
          </p:cNvPicPr>
          <p:nvPr>
            <p:ph type="pic" sz="quarter" idx="14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008" y="5173770"/>
            <a:ext cx="1042824" cy="695216"/>
          </a:xfrm>
          <a:prstGeom prst="rect">
            <a:avLst/>
          </a:prstGeom>
        </p:spPr>
      </p:pic>
      <p:pic>
        <p:nvPicPr>
          <p:cNvPr id="28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715" y="5173770"/>
            <a:ext cx="1042824" cy="695216"/>
          </a:xfrm>
          <a:prstGeom prst="rect">
            <a:avLst/>
          </a:prstGeom>
        </p:spPr>
      </p:pic>
      <p:sp>
        <p:nvSpPr>
          <p:cNvPr id="22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23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24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34" name="4"/>
          <p:cNvSpPr/>
          <p:nvPr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pic>
        <p:nvPicPr>
          <p:cNvPr id="9" name="Bild 4"/>
          <p:cNvPicPr>
            <a:picLocks noGrp="1" noChangeAspect="1"/>
          </p:cNvPicPr>
          <p:nvPr>
            <p:ph type="pic" idx="20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42" y="988453"/>
            <a:ext cx="6169115" cy="4112743"/>
          </a:xfrm>
        </p:spPr>
      </p:pic>
      <p:pic>
        <p:nvPicPr>
          <p:cNvPr id="31" name="Bild 3"/>
          <p:cNvPicPr>
            <a:picLocks noGrp="1" noChangeAspect="1"/>
          </p:cNvPicPr>
          <p:nvPr>
            <p:ph type="pic" idx="19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884" y="988281"/>
            <a:ext cx="6169631" cy="4113087"/>
          </a:xfrm>
        </p:spPr>
      </p:pic>
      <p:grpSp>
        <p:nvGrpSpPr>
          <p:cNvPr id="66" name="Gruppe Schrauben"/>
          <p:cNvGrpSpPr/>
          <p:nvPr/>
        </p:nvGrpSpPr>
        <p:grpSpPr>
          <a:xfrm>
            <a:off x="6310421" y="1766810"/>
            <a:ext cx="3061233" cy="1666913"/>
            <a:chOff x="4867948" y="1202314"/>
            <a:chExt cx="3061235" cy="1666913"/>
          </a:xfrm>
        </p:grpSpPr>
        <p:sp>
          <p:nvSpPr>
            <p:cNvPr id="67" name="Ellipse 66"/>
            <p:cNvSpPr/>
            <p:nvPr/>
          </p:nvSpPr>
          <p:spPr>
            <a:xfrm>
              <a:off x="6145127" y="2305528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8" name="Ellipse 67"/>
            <p:cNvSpPr/>
            <p:nvPr/>
          </p:nvSpPr>
          <p:spPr>
            <a:xfrm>
              <a:off x="5093661" y="1268360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9" name="Ellipse 68"/>
            <p:cNvSpPr/>
            <p:nvPr/>
          </p:nvSpPr>
          <p:spPr>
            <a:xfrm>
              <a:off x="4867948" y="2581227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0" name="Ellipse 69"/>
            <p:cNvSpPr/>
            <p:nvPr/>
          </p:nvSpPr>
          <p:spPr>
            <a:xfrm>
              <a:off x="7419701" y="1202314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1" name="Ellipse 70"/>
            <p:cNvSpPr/>
            <p:nvPr/>
          </p:nvSpPr>
          <p:spPr>
            <a:xfrm>
              <a:off x="7641183" y="2266522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2" name="Ellipse 71"/>
            <p:cNvSpPr/>
            <p:nvPr/>
          </p:nvSpPr>
          <p:spPr>
            <a:xfrm>
              <a:off x="6112637" y="1288264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9" name="Bild 2"/>
          <p:cNvPicPr>
            <a:picLocks noGrp="1" noChangeAspect="1"/>
          </p:cNvPicPr>
          <p:nvPr>
            <p:ph type="pic" idx="18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987425"/>
            <a:ext cx="6172200" cy="4114800"/>
          </a:xfrm>
        </p:spPr>
      </p:pic>
      <p:grpSp>
        <p:nvGrpSpPr>
          <p:cNvPr id="16" name="Gruppe Kabel"/>
          <p:cNvGrpSpPr/>
          <p:nvPr/>
        </p:nvGrpSpPr>
        <p:grpSpPr>
          <a:xfrm>
            <a:off x="6341726" y="2042340"/>
            <a:ext cx="3166518" cy="1213801"/>
            <a:chOff x="4997653" y="1630244"/>
            <a:chExt cx="3166520" cy="1213801"/>
          </a:xfrm>
        </p:grpSpPr>
        <p:sp>
          <p:nvSpPr>
            <p:cNvPr id="57" name="Ellipse 56"/>
            <p:cNvSpPr/>
            <p:nvPr/>
          </p:nvSpPr>
          <p:spPr>
            <a:xfrm>
              <a:off x="4997653" y="2556045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8" name="Ellipse 57"/>
            <p:cNvSpPr/>
            <p:nvPr/>
          </p:nvSpPr>
          <p:spPr>
            <a:xfrm>
              <a:off x="5141653" y="2045529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Ellipse 58"/>
            <p:cNvSpPr/>
            <p:nvPr/>
          </p:nvSpPr>
          <p:spPr>
            <a:xfrm>
              <a:off x="6036298" y="2533669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0" name="Ellipse 59"/>
            <p:cNvSpPr/>
            <p:nvPr/>
          </p:nvSpPr>
          <p:spPr>
            <a:xfrm>
              <a:off x="7635255" y="2550452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Ellipse 42"/>
            <p:cNvSpPr/>
            <p:nvPr/>
          </p:nvSpPr>
          <p:spPr>
            <a:xfrm>
              <a:off x="7846958" y="1708760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Ellipse 41"/>
            <p:cNvSpPr/>
            <p:nvPr/>
          </p:nvSpPr>
          <p:spPr>
            <a:xfrm>
              <a:off x="7036126" y="2445627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2" name="Ellipse 61"/>
            <p:cNvSpPr/>
            <p:nvPr/>
          </p:nvSpPr>
          <p:spPr>
            <a:xfrm>
              <a:off x="7876173" y="2257306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3" name="Ellipse 62"/>
            <p:cNvSpPr/>
            <p:nvPr/>
          </p:nvSpPr>
          <p:spPr>
            <a:xfrm>
              <a:off x="6436998" y="2390848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4" name="Ellipse 63"/>
            <p:cNvSpPr/>
            <p:nvPr/>
          </p:nvSpPr>
          <p:spPr>
            <a:xfrm>
              <a:off x="7662101" y="1630244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5" name="Ellipse 64"/>
            <p:cNvSpPr/>
            <p:nvPr/>
          </p:nvSpPr>
          <p:spPr>
            <a:xfrm>
              <a:off x="7899412" y="2540377"/>
              <a:ext cx="183092" cy="19325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7" name="Bild 1"/>
          <p:cNvPicPr>
            <a:picLocks noGrp="1" noChangeAspect="1"/>
          </p:cNvPicPr>
          <p:nvPr>
            <p:ph type="pic" idx="1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194" y="995977"/>
            <a:ext cx="6146544" cy="4097696"/>
          </a:xfrm>
        </p:spPr>
      </p:pic>
      <p:grpSp>
        <p:nvGrpSpPr>
          <p:cNvPr id="44" name="Gruppe Flachbandkabel"/>
          <p:cNvGrpSpPr/>
          <p:nvPr/>
        </p:nvGrpSpPr>
        <p:grpSpPr>
          <a:xfrm>
            <a:off x="7411110" y="2228433"/>
            <a:ext cx="1879080" cy="1067634"/>
            <a:chOff x="6121037" y="1816337"/>
            <a:chExt cx="1879081" cy="1067634"/>
          </a:xfrm>
        </p:grpSpPr>
        <p:sp>
          <p:nvSpPr>
            <p:cNvPr id="45" name="Ellipse 44"/>
            <p:cNvSpPr/>
            <p:nvPr/>
          </p:nvSpPr>
          <p:spPr>
            <a:xfrm>
              <a:off x="6121037" y="2021296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Ellipse 45" hidden="1"/>
            <p:cNvSpPr/>
            <p:nvPr/>
          </p:nvSpPr>
          <p:spPr>
            <a:xfrm>
              <a:off x="7707613" y="2595971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" name="Ellipse 46" hidden="1"/>
            <p:cNvSpPr/>
            <p:nvPr/>
          </p:nvSpPr>
          <p:spPr>
            <a:xfrm>
              <a:off x="7130669" y="2264012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" name="Ellipse 47" hidden="1"/>
            <p:cNvSpPr/>
            <p:nvPr/>
          </p:nvSpPr>
          <p:spPr>
            <a:xfrm>
              <a:off x="7712118" y="1816337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Ellipse 48" hidden="1"/>
            <p:cNvSpPr/>
            <p:nvPr/>
          </p:nvSpPr>
          <p:spPr>
            <a:xfrm>
              <a:off x="6950074" y="2555843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" name="Ellipse 49" hidden="1"/>
            <p:cNvSpPr/>
            <p:nvPr/>
          </p:nvSpPr>
          <p:spPr>
            <a:xfrm>
              <a:off x="7094074" y="1816461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004621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3" grpId="2" animBg="1"/>
      <p:bldP spid="33" grpId="3" animBg="1"/>
      <p:bldP spid="33" grpId="4" animBg="1"/>
      <p:bldP spid="19" grpId="0" animBg="1"/>
      <p:bldP spid="19" grpId="1" animBg="1"/>
      <p:bldP spid="19" grpId="2" animBg="1"/>
      <p:bldP spid="19" grpId="3" animBg="1"/>
      <p:bldP spid="19" grpId="4" animBg="1"/>
      <p:bldP spid="20" grpId="0" animBg="1"/>
      <p:bldP spid="20" grpId="1" animBg="1"/>
      <p:bldP spid="20" grpId="2" animBg="1"/>
      <p:bldP spid="20" grpId="3" animBg="1"/>
      <p:bldP spid="20" grpId="4" animBg="1"/>
      <p:bldP spid="21" grpId="0" animBg="1"/>
      <p:bldP spid="21" grpId="1" animBg="1"/>
      <p:bldP spid="21" grpId="2" animBg="1"/>
      <p:bldP spid="21" grpId="3" animBg="1"/>
      <p:bldP spid="21" grpId="4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TOP CASE TAUSCHEN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/>
          <a:p>
            <a:r>
              <a:rPr lang="de-DE" dirty="0"/>
              <a:t>TERRA MOBILE 1500</a:t>
            </a:r>
          </a:p>
          <a:p>
            <a:r>
              <a:rPr lang="de-DE" dirty="0"/>
              <a:t>Schwierigkeit: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</a:t>
            </a:r>
            <a:endParaRPr lang="de-DE" dirty="0">
              <a:solidFill>
                <a:srgbClr val="784D96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April </a:t>
            </a:r>
            <a:r>
              <a:rPr lang="de-DE" smtClean="0"/>
              <a:t>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TOP CASE TAUSCHEN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178356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27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TOP CASE TAUSCHEN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April </a:t>
            </a:r>
            <a:r>
              <a:rPr lang="de-DE" smtClean="0"/>
              <a:t>2022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>
              <a:buClr>
                <a:srgbClr val="FF0000"/>
              </a:buClr>
              <a:buBlip>
                <a:blip r:embed="rId2"/>
              </a:buBlip>
            </a:pPr>
            <a:r>
              <a:rPr lang="de-DE" dirty="0">
                <a:solidFill>
                  <a:srgbClr val="FF0000"/>
                </a:solidFill>
              </a:rPr>
              <a:t>Bevor Sie anfangen, schalten Sie das Notebook aus!</a:t>
            </a:r>
          </a:p>
          <a:p>
            <a:r>
              <a:rPr lang="de-DE" dirty="0">
                <a:hlinkClick r:id="rId3" action="ppaction://hlinksldjump"/>
              </a:rPr>
              <a:t>Entfernen Sie den Akku</a:t>
            </a:r>
            <a:endParaRPr lang="de-DE" dirty="0"/>
          </a:p>
          <a:p>
            <a:r>
              <a:rPr lang="de-DE" dirty="0">
                <a:hlinkClick r:id="rId4" action="ppaction://hlinksldjump"/>
              </a:rPr>
              <a:t>Entfernen Sie die SSD 2.5“</a:t>
            </a:r>
            <a:endParaRPr lang="de-DE" dirty="0"/>
          </a:p>
          <a:p>
            <a:r>
              <a:rPr lang="de-DE" dirty="0">
                <a:hlinkClick r:id="rId5" action="ppaction://hlinksldjump"/>
              </a:rPr>
              <a:t>Entfernen Sie das Mainboard</a:t>
            </a:r>
            <a:endParaRPr lang="de-DE" dirty="0"/>
          </a:p>
          <a:p>
            <a:pPr marL="0" indent="0">
              <a:buNone/>
            </a:pPr>
            <a:endParaRPr lang="de-DE" dirty="0"/>
          </a:p>
          <a:p>
            <a:pPr lvl="0"/>
            <a:endParaRPr lang="de-DE" dirty="0"/>
          </a:p>
          <a:p>
            <a:endParaRPr lang="de-DE" dirty="0"/>
          </a:p>
          <a:p>
            <a:endParaRPr lang="de-DE" dirty="0">
              <a:solidFill>
                <a:srgbClr val="FF0000"/>
              </a:solidFill>
            </a:endParaRPr>
          </a:p>
          <a:p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Schritt</a:t>
            </a:r>
          </a:p>
        </p:txBody>
      </p:sp>
      <p:grpSp>
        <p:nvGrpSpPr>
          <p:cNvPr id="44" name="Gruppe Flachbandkabel" hidden="1"/>
          <p:cNvGrpSpPr/>
          <p:nvPr/>
        </p:nvGrpSpPr>
        <p:grpSpPr>
          <a:xfrm>
            <a:off x="7411110" y="2228433"/>
            <a:ext cx="1879080" cy="1067634"/>
            <a:chOff x="6121037" y="1816337"/>
            <a:chExt cx="1879081" cy="1067634"/>
          </a:xfrm>
        </p:grpSpPr>
        <p:sp>
          <p:nvSpPr>
            <p:cNvPr id="45" name="Ellipse 44"/>
            <p:cNvSpPr/>
            <p:nvPr/>
          </p:nvSpPr>
          <p:spPr>
            <a:xfrm>
              <a:off x="6121037" y="2021296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Ellipse 45" hidden="1"/>
            <p:cNvSpPr/>
            <p:nvPr/>
          </p:nvSpPr>
          <p:spPr>
            <a:xfrm>
              <a:off x="7707613" y="2595971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" name="Ellipse 46" hidden="1"/>
            <p:cNvSpPr/>
            <p:nvPr/>
          </p:nvSpPr>
          <p:spPr>
            <a:xfrm>
              <a:off x="7130669" y="2264012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" name="Ellipse 47" hidden="1"/>
            <p:cNvSpPr/>
            <p:nvPr/>
          </p:nvSpPr>
          <p:spPr>
            <a:xfrm>
              <a:off x="7712118" y="1816337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Ellipse 48" hidden="1"/>
            <p:cNvSpPr/>
            <p:nvPr/>
          </p:nvSpPr>
          <p:spPr>
            <a:xfrm>
              <a:off x="6950074" y="2555843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" name="Ellipse 49" hidden="1"/>
            <p:cNvSpPr/>
            <p:nvPr/>
          </p:nvSpPr>
          <p:spPr>
            <a:xfrm>
              <a:off x="7094074" y="1816461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424104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28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TOP CASE TAUSCHEN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April </a:t>
            </a:r>
            <a:r>
              <a:rPr lang="de-DE" smtClean="0"/>
              <a:t>2022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lvl="0"/>
            <a:r>
              <a:rPr lang="de-DE" dirty="0"/>
              <a:t>Übernehmen Sie die beiden Lautsprecher, den Touchpad Rahmen, Audio/USB Board, Power Board, eine LTE Antenne, sowie 5 Kabel (Bild 1)</a:t>
            </a:r>
          </a:p>
          <a:p>
            <a:pPr lvl="0"/>
            <a:r>
              <a:rPr lang="de-DE" dirty="0"/>
              <a:t>Lösen Sie 4 Schrauben am Audio/USB Board (Bild 2)</a:t>
            </a:r>
          </a:p>
          <a:p>
            <a:pPr lvl="0"/>
            <a:r>
              <a:rPr lang="de-DE" dirty="0"/>
              <a:t>Lösen Sie 3 Schrauben beim Power Board (Bild 3)</a:t>
            </a:r>
          </a:p>
          <a:p>
            <a:pPr lvl="0"/>
            <a:r>
              <a:rPr lang="de-DE" dirty="0"/>
              <a:t>Lösen Sie 3 Schrauben am Touchpad Rahmen (Bild </a:t>
            </a:r>
            <a:r>
              <a:rPr lang="de-DE"/>
              <a:t>4</a:t>
            </a:r>
            <a:r>
              <a:rPr lang="de-DE" smtClean="0"/>
              <a:t>)</a:t>
            </a:r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2. Schritt</a:t>
            </a:r>
          </a:p>
        </p:txBody>
      </p:sp>
      <p:sp>
        <p:nvSpPr>
          <p:cNvPr id="33" name="M4"/>
          <p:cNvSpPr/>
          <p:nvPr/>
        </p:nvSpPr>
        <p:spPr>
          <a:xfrm>
            <a:off x="848742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M3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Thumbnail 4"/>
          <p:cNvPicPr>
            <a:picLocks noGrp="1" noChangeAspect="1"/>
          </p:cNvPicPr>
          <p:nvPr>
            <p:ph type="pic" sz="quarter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877" y="5173944"/>
            <a:ext cx="1042303" cy="694868"/>
          </a:xfrm>
          <a:prstGeom prst="rect">
            <a:avLst/>
          </a:prstGeom>
        </p:spPr>
      </p:pic>
      <p:pic>
        <p:nvPicPr>
          <p:cNvPr id="32" name="Thumbnail 3"/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597" y="5173915"/>
            <a:ext cx="1042390" cy="694927"/>
          </a:xfrm>
          <a:prstGeom prst="rect">
            <a:avLst/>
          </a:prstGeom>
        </p:spPr>
      </p:pic>
      <p:pic>
        <p:nvPicPr>
          <p:cNvPr id="30" name="Thumbnail 2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008" y="5173770"/>
            <a:ext cx="1042824" cy="695216"/>
          </a:xfrm>
          <a:prstGeom prst="rect">
            <a:avLst/>
          </a:prstGeom>
        </p:spPr>
      </p:pic>
      <p:pic>
        <p:nvPicPr>
          <p:cNvPr id="28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715" y="5173770"/>
            <a:ext cx="1042824" cy="695216"/>
          </a:xfrm>
          <a:prstGeom prst="rect">
            <a:avLst/>
          </a:prstGeom>
        </p:spPr>
      </p:pic>
      <p:sp>
        <p:nvSpPr>
          <p:cNvPr id="22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23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24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34" name="4"/>
          <p:cNvSpPr/>
          <p:nvPr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pic>
        <p:nvPicPr>
          <p:cNvPr id="9" name="Bild 4"/>
          <p:cNvPicPr>
            <a:picLocks noGrp="1" noChangeAspect="1"/>
          </p:cNvPicPr>
          <p:nvPr>
            <p:ph type="pic" idx="2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42" y="988453"/>
            <a:ext cx="6169114" cy="4112742"/>
          </a:xfrm>
        </p:spPr>
      </p:pic>
      <p:grpSp>
        <p:nvGrpSpPr>
          <p:cNvPr id="41" name="Gruppe Touchpad Schrauben"/>
          <p:cNvGrpSpPr/>
          <p:nvPr/>
        </p:nvGrpSpPr>
        <p:grpSpPr>
          <a:xfrm>
            <a:off x="7788792" y="4110062"/>
            <a:ext cx="1700497" cy="292820"/>
            <a:chOff x="8124567" y="2218085"/>
            <a:chExt cx="1700500" cy="292820"/>
          </a:xfrm>
        </p:grpSpPr>
        <p:sp>
          <p:nvSpPr>
            <p:cNvPr id="42" name="Ellipse 41"/>
            <p:cNvSpPr/>
            <p:nvPr/>
          </p:nvSpPr>
          <p:spPr>
            <a:xfrm>
              <a:off x="8880421" y="2222905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Ellipse 42"/>
            <p:cNvSpPr/>
            <p:nvPr/>
          </p:nvSpPr>
          <p:spPr>
            <a:xfrm>
              <a:off x="9537067" y="2222905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2" name="Ellipse 51"/>
            <p:cNvSpPr/>
            <p:nvPr/>
          </p:nvSpPr>
          <p:spPr>
            <a:xfrm>
              <a:off x="8124567" y="2218085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31" name="Bild 3"/>
          <p:cNvPicPr>
            <a:picLocks noGrp="1" noChangeAspect="1"/>
          </p:cNvPicPr>
          <p:nvPr>
            <p:ph type="pic" idx="19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884" y="988281"/>
            <a:ext cx="6169630" cy="4113087"/>
          </a:xfrm>
        </p:spPr>
      </p:pic>
      <p:grpSp>
        <p:nvGrpSpPr>
          <p:cNvPr id="66" name="Gruppe Power Schrauben"/>
          <p:cNvGrpSpPr/>
          <p:nvPr/>
        </p:nvGrpSpPr>
        <p:grpSpPr>
          <a:xfrm>
            <a:off x="9573619" y="1699629"/>
            <a:ext cx="552767" cy="344780"/>
            <a:chOff x="8075112" y="1040541"/>
            <a:chExt cx="933465" cy="565773"/>
          </a:xfrm>
        </p:grpSpPr>
        <p:sp>
          <p:nvSpPr>
            <p:cNvPr id="67" name="Ellipse 66"/>
            <p:cNvSpPr/>
            <p:nvPr/>
          </p:nvSpPr>
          <p:spPr>
            <a:xfrm>
              <a:off x="8094419" y="1040541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0" name="Ellipse 69"/>
            <p:cNvSpPr/>
            <p:nvPr/>
          </p:nvSpPr>
          <p:spPr>
            <a:xfrm>
              <a:off x="8720577" y="1070431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1" name="Ellipse 70"/>
            <p:cNvSpPr/>
            <p:nvPr/>
          </p:nvSpPr>
          <p:spPr>
            <a:xfrm>
              <a:off x="8075112" y="1318314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9" name="Bild 2"/>
          <p:cNvPicPr>
            <a:picLocks noGrp="1" noChangeAspect="1"/>
          </p:cNvPicPr>
          <p:nvPr>
            <p:ph type="pic" idx="18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599" y="987251"/>
            <a:ext cx="6172200" cy="4114800"/>
          </a:xfrm>
        </p:spPr>
      </p:pic>
      <p:grpSp>
        <p:nvGrpSpPr>
          <p:cNvPr id="16" name="Gruppe Audio Schrauben"/>
          <p:cNvGrpSpPr/>
          <p:nvPr/>
        </p:nvGrpSpPr>
        <p:grpSpPr>
          <a:xfrm>
            <a:off x="10015663" y="1916111"/>
            <a:ext cx="336232" cy="1591198"/>
            <a:chOff x="8552557" y="1439551"/>
            <a:chExt cx="336232" cy="1591198"/>
          </a:xfrm>
        </p:grpSpPr>
        <p:sp>
          <p:nvSpPr>
            <p:cNvPr id="51" name="Ellipse 50"/>
            <p:cNvSpPr/>
            <p:nvPr/>
          </p:nvSpPr>
          <p:spPr>
            <a:xfrm>
              <a:off x="8578010" y="2837499"/>
              <a:ext cx="183092" cy="19325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Ellipse 52"/>
            <p:cNvSpPr/>
            <p:nvPr/>
          </p:nvSpPr>
          <p:spPr>
            <a:xfrm>
              <a:off x="8552683" y="1625108"/>
              <a:ext cx="183092" cy="19325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4" name="Ellipse 53"/>
            <p:cNvSpPr/>
            <p:nvPr/>
          </p:nvSpPr>
          <p:spPr>
            <a:xfrm>
              <a:off x="8705697" y="1439551"/>
              <a:ext cx="183092" cy="19325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Ellipse 54"/>
            <p:cNvSpPr/>
            <p:nvPr/>
          </p:nvSpPr>
          <p:spPr>
            <a:xfrm>
              <a:off x="8552557" y="2034367"/>
              <a:ext cx="183092" cy="19325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7" name="Bild 1"/>
          <p:cNvPicPr>
            <a:picLocks noGrp="1" noChangeAspect="1"/>
          </p:cNvPicPr>
          <p:nvPr>
            <p:ph type="pic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194" y="995977"/>
            <a:ext cx="6146544" cy="4097696"/>
          </a:xfrm>
        </p:spPr>
      </p:pic>
      <p:grpSp>
        <p:nvGrpSpPr>
          <p:cNvPr id="44" name="Audio und Rahmen"/>
          <p:cNvGrpSpPr/>
          <p:nvPr/>
        </p:nvGrpSpPr>
        <p:grpSpPr>
          <a:xfrm>
            <a:off x="6090371" y="1796065"/>
            <a:ext cx="4304838" cy="2594475"/>
            <a:chOff x="5083977" y="1068524"/>
            <a:chExt cx="4304841" cy="2594475"/>
          </a:xfrm>
        </p:grpSpPr>
        <p:sp>
          <p:nvSpPr>
            <p:cNvPr id="45" name="Ellipse 44" hidden="1"/>
            <p:cNvSpPr/>
            <p:nvPr/>
          </p:nvSpPr>
          <p:spPr>
            <a:xfrm>
              <a:off x="6121037" y="2021296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Ellipse 45" hidden="1"/>
            <p:cNvSpPr/>
            <p:nvPr/>
          </p:nvSpPr>
          <p:spPr>
            <a:xfrm>
              <a:off x="7707613" y="2595971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" name="Ellipse 46" hidden="1"/>
            <p:cNvSpPr/>
            <p:nvPr/>
          </p:nvSpPr>
          <p:spPr>
            <a:xfrm>
              <a:off x="7130669" y="2264012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" name="Ellipse 47"/>
            <p:cNvSpPr/>
            <p:nvPr/>
          </p:nvSpPr>
          <p:spPr>
            <a:xfrm>
              <a:off x="6571354" y="3374999"/>
              <a:ext cx="211147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Ellipse 48"/>
            <p:cNvSpPr/>
            <p:nvPr/>
          </p:nvSpPr>
          <p:spPr>
            <a:xfrm>
              <a:off x="5083977" y="2902311"/>
              <a:ext cx="331497" cy="415098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" name="Ellipse 49"/>
            <p:cNvSpPr/>
            <p:nvPr/>
          </p:nvSpPr>
          <p:spPr>
            <a:xfrm>
              <a:off x="9046817" y="2926824"/>
              <a:ext cx="342001" cy="415098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6" name="Ellipse 55"/>
            <p:cNvSpPr/>
            <p:nvPr/>
          </p:nvSpPr>
          <p:spPr>
            <a:xfrm>
              <a:off x="8343502" y="1389738"/>
              <a:ext cx="629758" cy="509128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7" name="Ellipse 56"/>
            <p:cNvSpPr/>
            <p:nvPr/>
          </p:nvSpPr>
          <p:spPr>
            <a:xfrm rot="3600000">
              <a:off x="6984465" y="2270952"/>
              <a:ext cx="1027322" cy="595681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8" name="Ellipse 57"/>
            <p:cNvSpPr/>
            <p:nvPr/>
          </p:nvSpPr>
          <p:spPr>
            <a:xfrm>
              <a:off x="7935202" y="1841827"/>
              <a:ext cx="1212057" cy="392907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Ellipse 58"/>
            <p:cNvSpPr/>
            <p:nvPr/>
          </p:nvSpPr>
          <p:spPr>
            <a:xfrm>
              <a:off x="7935202" y="2194479"/>
              <a:ext cx="1212057" cy="175988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0" name="Ellipse 59"/>
            <p:cNvSpPr/>
            <p:nvPr/>
          </p:nvSpPr>
          <p:spPr>
            <a:xfrm>
              <a:off x="7878054" y="2337128"/>
              <a:ext cx="1212057" cy="288132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1" name="Ellipse 60"/>
            <p:cNvSpPr/>
            <p:nvPr/>
          </p:nvSpPr>
          <p:spPr>
            <a:xfrm rot="19800000">
              <a:off x="8128520" y="1068524"/>
              <a:ext cx="629758" cy="424535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788126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3" grpId="2" animBg="1"/>
      <p:bldP spid="33" grpId="3" animBg="1"/>
      <p:bldP spid="33" grpId="4" animBg="1"/>
      <p:bldP spid="19" grpId="0" animBg="1"/>
      <p:bldP spid="19" grpId="1" animBg="1"/>
      <p:bldP spid="19" grpId="2" animBg="1"/>
      <p:bldP spid="19" grpId="3" animBg="1"/>
      <p:bldP spid="19" grpId="4" animBg="1"/>
      <p:bldP spid="20" grpId="0" animBg="1"/>
      <p:bldP spid="20" grpId="1" animBg="1"/>
      <p:bldP spid="20" grpId="2" animBg="1"/>
      <p:bldP spid="20" grpId="3" animBg="1"/>
      <p:bldP spid="20" grpId="4" animBg="1"/>
      <p:bldP spid="21" grpId="0" animBg="1"/>
      <p:bldP spid="21" grpId="1" animBg="1"/>
      <p:bldP spid="21" grpId="2" animBg="1"/>
      <p:bldP spid="21" grpId="3" animBg="1"/>
      <p:bldP spid="21" grpId="4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29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TOP CASE TAUSCHEN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April </a:t>
            </a:r>
            <a:r>
              <a:rPr lang="de-DE" smtClean="0"/>
              <a:t>2022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lvl="0"/>
            <a:r>
              <a:rPr lang="de-DE" dirty="0"/>
              <a:t>Lösen Sie die Kabel (Bild 1)</a:t>
            </a:r>
          </a:p>
          <a:p>
            <a:pPr lvl="0"/>
            <a:r>
              <a:rPr lang="de-DE" dirty="0"/>
              <a:t>Entfernen Sie die LTE Antenne (Bild 2)</a:t>
            </a:r>
          </a:p>
          <a:p>
            <a:pPr lvl="0"/>
            <a:r>
              <a:rPr lang="de-DE" dirty="0"/>
              <a:t>Jeweils 2 Schrauben (M2,5x5) an den Scharnieren lösen (Bild 3)</a:t>
            </a:r>
          </a:p>
          <a:p>
            <a:pPr lvl="0">
              <a:buBlip>
                <a:blip r:embed="rId2"/>
              </a:buBlip>
            </a:pPr>
            <a:r>
              <a:rPr lang="de-DE" dirty="0">
                <a:solidFill>
                  <a:srgbClr val="FF0000"/>
                </a:solidFill>
              </a:rPr>
              <a:t>Hinweis: Achten Sie beim Einbau auf die richtige Position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pPr lvl="0"/>
            <a:endParaRPr lang="de-DE" dirty="0"/>
          </a:p>
          <a:p>
            <a:endParaRPr lang="de-DE" dirty="0"/>
          </a:p>
          <a:p>
            <a:endParaRPr lang="de-DE" dirty="0">
              <a:solidFill>
                <a:srgbClr val="FF0000"/>
              </a:solidFill>
            </a:endParaRPr>
          </a:p>
          <a:p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3. Schritt</a:t>
            </a:r>
          </a:p>
        </p:txBody>
      </p:sp>
      <p:sp>
        <p:nvSpPr>
          <p:cNvPr id="33" name="M4"/>
          <p:cNvSpPr/>
          <p:nvPr/>
        </p:nvSpPr>
        <p:spPr>
          <a:xfrm>
            <a:off x="848742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M3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Thumbnail 4"/>
          <p:cNvPicPr>
            <a:picLocks noGrp="1" noChangeAspect="1"/>
          </p:cNvPicPr>
          <p:nvPr>
            <p:ph type="pic"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877" y="5173944"/>
            <a:ext cx="1042303" cy="694869"/>
          </a:xfrm>
          <a:prstGeom prst="rect">
            <a:avLst/>
          </a:prstGeom>
        </p:spPr>
      </p:pic>
      <p:pic>
        <p:nvPicPr>
          <p:cNvPr id="32" name="Thumbnail 3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597" y="5173915"/>
            <a:ext cx="1042390" cy="694927"/>
          </a:xfrm>
          <a:prstGeom prst="rect">
            <a:avLst/>
          </a:prstGeom>
        </p:spPr>
      </p:pic>
      <p:pic>
        <p:nvPicPr>
          <p:cNvPr id="30" name="Thumbnail 2"/>
          <p:cNvPicPr>
            <a:picLocks noGrp="1" noChangeAspect="1"/>
          </p:cNvPicPr>
          <p:nvPr>
            <p:ph type="pic" sz="quarter" idx="1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008" y="5173770"/>
            <a:ext cx="1042824" cy="695216"/>
          </a:xfrm>
          <a:prstGeom prst="rect">
            <a:avLst/>
          </a:prstGeom>
        </p:spPr>
      </p:pic>
      <p:pic>
        <p:nvPicPr>
          <p:cNvPr id="28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715" y="5173770"/>
            <a:ext cx="1042824" cy="695216"/>
          </a:xfrm>
          <a:prstGeom prst="rect">
            <a:avLst/>
          </a:prstGeom>
        </p:spPr>
      </p:pic>
      <p:sp>
        <p:nvSpPr>
          <p:cNvPr id="22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23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24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34" name="4"/>
          <p:cNvSpPr/>
          <p:nvPr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pic>
        <p:nvPicPr>
          <p:cNvPr id="9" name="Bild 4"/>
          <p:cNvPicPr>
            <a:picLocks noGrp="1" noChangeAspect="1"/>
          </p:cNvPicPr>
          <p:nvPr>
            <p:ph type="pic" idx="20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42" y="988453"/>
            <a:ext cx="6169114" cy="4112743"/>
          </a:xfrm>
        </p:spPr>
      </p:pic>
      <p:pic>
        <p:nvPicPr>
          <p:cNvPr id="31" name="Bild 3"/>
          <p:cNvPicPr>
            <a:picLocks noGrp="1" noChangeAspect="1"/>
          </p:cNvPicPr>
          <p:nvPr>
            <p:ph type="pic" idx="19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884" y="988280"/>
            <a:ext cx="6169630" cy="4113087"/>
          </a:xfrm>
        </p:spPr>
      </p:pic>
      <p:grpSp>
        <p:nvGrpSpPr>
          <p:cNvPr id="66" name="Gruppe Schrauben"/>
          <p:cNvGrpSpPr/>
          <p:nvPr/>
        </p:nvGrpSpPr>
        <p:grpSpPr>
          <a:xfrm>
            <a:off x="5748050" y="2509417"/>
            <a:ext cx="4892364" cy="584018"/>
            <a:chOff x="3751746" y="1063969"/>
            <a:chExt cx="4892368" cy="584018"/>
          </a:xfrm>
        </p:grpSpPr>
        <p:sp>
          <p:nvSpPr>
            <p:cNvPr id="68" name="Ellipse 67"/>
            <p:cNvSpPr/>
            <p:nvPr/>
          </p:nvSpPr>
          <p:spPr>
            <a:xfrm>
              <a:off x="3751746" y="1219494"/>
              <a:ext cx="305819" cy="428493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0" name="Ellipse 69"/>
            <p:cNvSpPr/>
            <p:nvPr/>
          </p:nvSpPr>
          <p:spPr>
            <a:xfrm>
              <a:off x="8356114" y="1063969"/>
              <a:ext cx="288000" cy="458375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9" name="Bild 2"/>
          <p:cNvPicPr>
            <a:picLocks noGrp="1" noChangeAspect="1"/>
          </p:cNvPicPr>
          <p:nvPr>
            <p:ph type="pic" idx="18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987425"/>
            <a:ext cx="6172200" cy="4114800"/>
          </a:xfrm>
        </p:spPr>
      </p:pic>
      <p:grpSp>
        <p:nvGrpSpPr>
          <p:cNvPr id="16" name="Gruppe LTE Kabel"/>
          <p:cNvGrpSpPr/>
          <p:nvPr/>
        </p:nvGrpSpPr>
        <p:grpSpPr>
          <a:xfrm>
            <a:off x="8753455" y="2114491"/>
            <a:ext cx="528918" cy="1208208"/>
            <a:chOff x="7635255" y="1630244"/>
            <a:chExt cx="528918" cy="1208208"/>
          </a:xfrm>
        </p:grpSpPr>
        <p:sp>
          <p:nvSpPr>
            <p:cNvPr id="60" name="Ellipse 59" hidden="1"/>
            <p:cNvSpPr/>
            <p:nvPr/>
          </p:nvSpPr>
          <p:spPr>
            <a:xfrm>
              <a:off x="7635255" y="2550452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Ellipse 42" hidden="1"/>
            <p:cNvSpPr/>
            <p:nvPr/>
          </p:nvSpPr>
          <p:spPr>
            <a:xfrm>
              <a:off x="7846958" y="1708760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2" name="Ellipse 61" hidden="1"/>
            <p:cNvSpPr/>
            <p:nvPr/>
          </p:nvSpPr>
          <p:spPr>
            <a:xfrm>
              <a:off x="7876173" y="2257306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4" name="Ellipse 63" hidden="1"/>
            <p:cNvSpPr/>
            <p:nvPr/>
          </p:nvSpPr>
          <p:spPr>
            <a:xfrm>
              <a:off x="7662101" y="1630244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5" name="Ellipse 64" hidden="1"/>
            <p:cNvSpPr/>
            <p:nvPr/>
          </p:nvSpPr>
          <p:spPr>
            <a:xfrm>
              <a:off x="7899412" y="2540377"/>
              <a:ext cx="183092" cy="19325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7" name="Bild 1"/>
          <p:cNvPicPr>
            <a:picLocks noGrp="1" noChangeAspect="1"/>
          </p:cNvPicPr>
          <p:nvPr>
            <p:ph type="pic" idx="1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194" y="995977"/>
            <a:ext cx="6146544" cy="4097696"/>
          </a:xfrm>
        </p:spPr>
      </p:pic>
      <p:grpSp>
        <p:nvGrpSpPr>
          <p:cNvPr id="44" name="Gruppe Kabel" hidden="1"/>
          <p:cNvGrpSpPr/>
          <p:nvPr/>
        </p:nvGrpSpPr>
        <p:grpSpPr>
          <a:xfrm>
            <a:off x="6223539" y="1450805"/>
            <a:ext cx="3937593" cy="1723999"/>
            <a:chOff x="4933464" y="1159972"/>
            <a:chExt cx="3937594" cy="1723999"/>
          </a:xfrm>
        </p:grpSpPr>
        <p:sp>
          <p:nvSpPr>
            <p:cNvPr id="45" name="Ellipse 44"/>
            <p:cNvSpPr/>
            <p:nvPr/>
          </p:nvSpPr>
          <p:spPr>
            <a:xfrm>
              <a:off x="4933464" y="1418159"/>
              <a:ext cx="1029749" cy="1039094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Ellipse 45" hidden="1"/>
            <p:cNvSpPr/>
            <p:nvPr/>
          </p:nvSpPr>
          <p:spPr>
            <a:xfrm>
              <a:off x="7707613" y="2595971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" name="Ellipse 46"/>
            <p:cNvSpPr/>
            <p:nvPr/>
          </p:nvSpPr>
          <p:spPr>
            <a:xfrm>
              <a:off x="6354717" y="1371714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" name="Ellipse 47"/>
            <p:cNvSpPr/>
            <p:nvPr/>
          </p:nvSpPr>
          <p:spPr>
            <a:xfrm>
              <a:off x="8147475" y="1159972"/>
              <a:ext cx="723583" cy="711483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Ellipse 48" hidden="1"/>
            <p:cNvSpPr/>
            <p:nvPr/>
          </p:nvSpPr>
          <p:spPr>
            <a:xfrm>
              <a:off x="6950074" y="2555843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" name="Ellipse 49" hidden="1"/>
            <p:cNvSpPr/>
            <p:nvPr/>
          </p:nvSpPr>
          <p:spPr>
            <a:xfrm>
              <a:off x="7094074" y="1816461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3" name="LTE Antenne"/>
          <p:cNvSpPr/>
          <p:nvPr/>
        </p:nvSpPr>
        <p:spPr>
          <a:xfrm>
            <a:off x="6731794" y="2164556"/>
            <a:ext cx="3576637" cy="2083594"/>
          </a:xfrm>
          <a:custGeom>
            <a:avLst/>
            <a:gdLst>
              <a:gd name="connsiteX0" fmla="*/ 283369 w 3576637"/>
              <a:gd name="connsiteY0" fmla="*/ 1152525 h 2083594"/>
              <a:gd name="connsiteX1" fmla="*/ 250031 w 3576637"/>
              <a:gd name="connsiteY1" fmla="*/ 1193007 h 2083594"/>
              <a:gd name="connsiteX2" fmla="*/ 233362 w 3576637"/>
              <a:gd name="connsiteY2" fmla="*/ 1819275 h 2083594"/>
              <a:gd name="connsiteX3" fmla="*/ 21431 w 3576637"/>
              <a:gd name="connsiteY3" fmla="*/ 1814513 h 2083594"/>
              <a:gd name="connsiteX4" fmla="*/ 0 w 3576637"/>
              <a:gd name="connsiteY4" fmla="*/ 2081213 h 2083594"/>
              <a:gd name="connsiteX5" fmla="*/ 369094 w 3576637"/>
              <a:gd name="connsiteY5" fmla="*/ 2083594 h 2083594"/>
              <a:gd name="connsiteX6" fmla="*/ 373856 w 3576637"/>
              <a:gd name="connsiteY6" fmla="*/ 1983582 h 2083594"/>
              <a:gd name="connsiteX7" fmla="*/ 533400 w 3576637"/>
              <a:gd name="connsiteY7" fmla="*/ 1993107 h 2083594"/>
              <a:gd name="connsiteX8" fmla="*/ 561975 w 3576637"/>
              <a:gd name="connsiteY8" fmla="*/ 1216819 h 2083594"/>
              <a:gd name="connsiteX9" fmla="*/ 488156 w 3576637"/>
              <a:gd name="connsiteY9" fmla="*/ 1216819 h 2083594"/>
              <a:gd name="connsiteX10" fmla="*/ 516731 w 3576637"/>
              <a:gd name="connsiteY10" fmla="*/ 1157288 h 2083594"/>
              <a:gd name="connsiteX11" fmla="*/ 3300412 w 3576637"/>
              <a:gd name="connsiteY11" fmla="*/ 1176338 h 2083594"/>
              <a:gd name="connsiteX12" fmla="*/ 3386137 w 3576637"/>
              <a:gd name="connsiteY12" fmla="*/ 1076325 h 2083594"/>
              <a:gd name="connsiteX13" fmla="*/ 3426619 w 3576637"/>
              <a:gd name="connsiteY13" fmla="*/ 876300 h 2083594"/>
              <a:gd name="connsiteX14" fmla="*/ 3424237 w 3576637"/>
              <a:gd name="connsiteY14" fmla="*/ 533400 h 2083594"/>
              <a:gd name="connsiteX15" fmla="*/ 3498056 w 3576637"/>
              <a:gd name="connsiteY15" fmla="*/ 292894 h 2083594"/>
              <a:gd name="connsiteX16" fmla="*/ 3576637 w 3576637"/>
              <a:gd name="connsiteY16" fmla="*/ 119063 h 2083594"/>
              <a:gd name="connsiteX17" fmla="*/ 3514725 w 3576637"/>
              <a:gd name="connsiteY17" fmla="*/ 0 h 2083594"/>
              <a:gd name="connsiteX18" fmla="*/ 3390900 w 3576637"/>
              <a:gd name="connsiteY18" fmla="*/ 2382 h 2083594"/>
              <a:gd name="connsiteX19" fmla="*/ 2990850 w 3576637"/>
              <a:gd name="connsiteY19" fmla="*/ 92869 h 2083594"/>
              <a:gd name="connsiteX20" fmla="*/ 3169444 w 3576637"/>
              <a:gd name="connsiteY20" fmla="*/ 328613 h 2083594"/>
              <a:gd name="connsiteX21" fmla="*/ 3250406 w 3576637"/>
              <a:gd name="connsiteY21" fmla="*/ 333375 h 2083594"/>
              <a:gd name="connsiteX22" fmla="*/ 3317081 w 3576637"/>
              <a:gd name="connsiteY22" fmla="*/ 76200 h 2083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576637" h="2083594">
                <a:moveTo>
                  <a:pt x="283369" y="1152525"/>
                </a:moveTo>
                <a:lnTo>
                  <a:pt x="250031" y="1193007"/>
                </a:lnTo>
                <a:lnTo>
                  <a:pt x="233362" y="1819275"/>
                </a:lnTo>
                <a:lnTo>
                  <a:pt x="21431" y="1814513"/>
                </a:lnTo>
                <a:lnTo>
                  <a:pt x="0" y="2081213"/>
                </a:lnTo>
                <a:lnTo>
                  <a:pt x="369094" y="2083594"/>
                </a:lnTo>
                <a:lnTo>
                  <a:pt x="373856" y="1983582"/>
                </a:lnTo>
                <a:lnTo>
                  <a:pt x="533400" y="1993107"/>
                </a:lnTo>
                <a:lnTo>
                  <a:pt x="561975" y="1216819"/>
                </a:lnTo>
                <a:lnTo>
                  <a:pt x="488156" y="1216819"/>
                </a:lnTo>
                <a:lnTo>
                  <a:pt x="516731" y="1157288"/>
                </a:lnTo>
                <a:lnTo>
                  <a:pt x="3300412" y="1176338"/>
                </a:lnTo>
                <a:lnTo>
                  <a:pt x="3386137" y="1076325"/>
                </a:lnTo>
                <a:lnTo>
                  <a:pt x="3426619" y="876300"/>
                </a:lnTo>
                <a:lnTo>
                  <a:pt x="3424237" y="533400"/>
                </a:lnTo>
                <a:lnTo>
                  <a:pt x="3498056" y="292894"/>
                </a:lnTo>
                <a:lnTo>
                  <a:pt x="3576637" y="119063"/>
                </a:lnTo>
                <a:lnTo>
                  <a:pt x="3514725" y="0"/>
                </a:lnTo>
                <a:lnTo>
                  <a:pt x="3390900" y="2382"/>
                </a:lnTo>
                <a:lnTo>
                  <a:pt x="2990850" y="92869"/>
                </a:lnTo>
                <a:lnTo>
                  <a:pt x="3169444" y="328613"/>
                </a:lnTo>
                <a:lnTo>
                  <a:pt x="3250406" y="333375"/>
                </a:lnTo>
                <a:lnTo>
                  <a:pt x="3317081" y="76200"/>
                </a:lnTo>
              </a:path>
            </a:pathLst>
          </a:custGeom>
          <a:noFill/>
          <a:ln w="19050">
            <a:solidFill>
              <a:srgbClr val="E63C14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3157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3" grpId="2" animBg="1"/>
      <p:bldP spid="33" grpId="3" animBg="1"/>
      <p:bldP spid="33" grpId="4" animBg="1"/>
      <p:bldP spid="19" grpId="0" animBg="1"/>
      <p:bldP spid="19" grpId="1" animBg="1"/>
      <p:bldP spid="19" grpId="2" animBg="1"/>
      <p:bldP spid="19" grpId="3" animBg="1"/>
      <p:bldP spid="19" grpId="4" animBg="1"/>
      <p:bldP spid="20" grpId="0" animBg="1"/>
      <p:bldP spid="20" grpId="1" animBg="1"/>
      <p:bldP spid="20" grpId="2" animBg="1"/>
      <p:bldP spid="20" grpId="3" animBg="1"/>
      <p:bldP spid="20" grpId="4" animBg="1"/>
      <p:bldP spid="21" grpId="0" animBg="1"/>
      <p:bldP spid="21" grpId="1" animBg="1"/>
      <p:bldP spid="21" grpId="2" animBg="1"/>
      <p:bldP spid="21" grpId="3" animBg="1"/>
      <p:bldP spid="21" grpId="4" animBg="1"/>
      <p:bldP spid="13" grpId="0" animBg="1"/>
      <p:bldP spid="13" grpId="1" animBg="1"/>
      <p:bldP spid="13" grpId="2" animBg="1"/>
      <p:bldP spid="13" grpId="3" animBg="1"/>
      <p:bldP spid="13" grpId="4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Bevor Sie beginnen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600" b="1" dirty="0" err="1">
                <a:solidFill>
                  <a:srgbClr val="FF0000"/>
                </a:solidFill>
              </a:rPr>
              <a:t>Sicherheitshinweise</a:t>
            </a:r>
            <a:endParaRPr lang="de-DE" sz="1600" dirty="0">
              <a:solidFill>
                <a:srgbClr val="FF0000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1600" dirty="0">
                <a:solidFill>
                  <a:srgbClr val="FF0000"/>
                </a:solidFill>
              </a:rPr>
              <a:t>Führen Sie die Arbeiten auf einer sauberen Unterlage durch. Achten Sie darauf, dass das Gehäuse nicht verkratzt.</a:t>
            </a:r>
          </a:p>
          <a:p>
            <a:pPr>
              <a:buFont typeface="Calibri" panose="020F0502020204030204" pitchFamily="34" charset="0"/>
              <a:buChar char="●"/>
            </a:pPr>
            <a:r>
              <a:rPr lang="de-DE" sz="1600" dirty="0">
                <a:solidFill>
                  <a:srgbClr val="FF0000"/>
                </a:solidFill>
              </a:rPr>
              <a:t>Sortieren Sie die entfernten Schrauben und achten Sie darauf, dass beim Einbau die Schrauben wieder an die richtige Stelle kommen. Eine falsch eingesetzte Schraube kann irreparable Schäden hervorrufen.</a:t>
            </a:r>
          </a:p>
          <a:p>
            <a:pPr>
              <a:buFont typeface="Calibri" panose="020F0502020204030204" pitchFamily="34" charset="0"/>
              <a:buChar char="●"/>
            </a:pPr>
            <a:r>
              <a:rPr lang="de-DE" sz="1600" dirty="0">
                <a:solidFill>
                  <a:srgbClr val="FF0000"/>
                </a:solidFill>
              </a:rPr>
              <a:t>Bei allen Servicearbeiten entfernen Sie als erstes die Netzteilverbindung, sowie die Akkuverbindung zum Mainboard. </a:t>
            </a:r>
          </a:p>
          <a:p>
            <a:pPr>
              <a:buFont typeface="Calibri" panose="020F0502020204030204" pitchFamily="34" charset="0"/>
              <a:buChar char="●"/>
            </a:pPr>
            <a:r>
              <a:rPr lang="de-DE" sz="1600" dirty="0">
                <a:solidFill>
                  <a:srgbClr val="FF0000"/>
                </a:solidFill>
              </a:rPr>
              <a:t>Führen Sie die Arbeiten nur mit ausreichend ESD Schutz durch.</a:t>
            </a:r>
          </a:p>
          <a:p>
            <a:pPr>
              <a:buFont typeface="Calibri" panose="020F0502020204030204" pitchFamily="34" charset="0"/>
              <a:buChar char="●"/>
            </a:pPr>
            <a:r>
              <a:rPr lang="de-DE" sz="1600" dirty="0">
                <a:solidFill>
                  <a:srgbClr val="FF0000"/>
                </a:solidFill>
              </a:rPr>
              <a:t>Die WORTMANN AG übernimmt keine Haftung für Schäden die durch den Gebrauch dieser Anleitung entstanden sind. </a:t>
            </a:r>
            <a:endParaRPr lang="de-DE" sz="1600" u="sng" dirty="0">
              <a:solidFill>
                <a:srgbClr val="FF0000"/>
              </a:solidFill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600" b="1" dirty="0"/>
              <a:t>Werkzeugliste</a:t>
            </a:r>
            <a:endParaRPr lang="de-DE" sz="1600" dirty="0"/>
          </a:p>
          <a:p>
            <a:pPr lvl="0">
              <a:buFont typeface="Calibri" panose="020F0502020204030204" pitchFamily="34" charset="0"/>
              <a:buChar char="●"/>
            </a:pPr>
            <a:r>
              <a:rPr lang="en-US" sz="1600" dirty="0"/>
              <a:t>Kreuzschlitzschraubendreher PH0</a:t>
            </a:r>
            <a:endParaRPr lang="de-DE" sz="1600" dirty="0"/>
          </a:p>
          <a:p>
            <a:pPr lvl="0">
              <a:buFont typeface="Calibri" panose="020F0502020204030204" pitchFamily="34" charset="0"/>
              <a:buChar char="●"/>
            </a:pPr>
            <a:r>
              <a:rPr lang="en-US" sz="1600" dirty="0"/>
              <a:t>Kreuzschlitzschraubendreher PH1</a:t>
            </a:r>
            <a:endParaRPr lang="de-DE" sz="1600" dirty="0"/>
          </a:p>
          <a:p>
            <a:pPr lvl="0">
              <a:buFont typeface="Calibri" panose="020F0502020204030204" pitchFamily="34" charset="0"/>
              <a:buChar char="●"/>
            </a:pPr>
            <a:r>
              <a:rPr lang="de-DE" sz="1600" dirty="0"/>
              <a:t>Schlitzschraubendreher</a:t>
            </a:r>
            <a:r>
              <a:rPr lang="en-US" sz="1600" dirty="0"/>
              <a:t> 2 mm </a:t>
            </a:r>
            <a:endParaRPr lang="de-DE" sz="1600" dirty="0"/>
          </a:p>
          <a:p>
            <a:pPr lvl="0">
              <a:buFont typeface="Calibri" panose="020F0502020204030204" pitchFamily="34" charset="0"/>
              <a:buChar char="●"/>
            </a:pPr>
            <a:r>
              <a:rPr lang="de-DE" sz="1600" dirty="0"/>
              <a:t>Schlitzschraubendreher 3mm aus Kunststoff</a:t>
            </a:r>
          </a:p>
          <a:p>
            <a:pPr lvl="0">
              <a:buFont typeface="Calibri" panose="020F0502020204030204" pitchFamily="34" charset="0"/>
              <a:buChar char="●"/>
            </a:pPr>
            <a:r>
              <a:rPr lang="de-DE" sz="1600" dirty="0"/>
              <a:t>Gewebeband</a:t>
            </a:r>
            <a:r>
              <a:rPr lang="en-US" sz="1600" dirty="0"/>
              <a:t> </a:t>
            </a:r>
          </a:p>
          <a:p>
            <a:pPr lvl="0">
              <a:buFont typeface="Calibri" panose="020F0502020204030204" pitchFamily="34" charset="0"/>
              <a:buChar char="●"/>
            </a:pPr>
            <a:r>
              <a:rPr lang="en-US" sz="1600" dirty="0" err="1"/>
              <a:t>Schutztuch</a:t>
            </a:r>
            <a:endParaRPr lang="en-US" sz="1600" dirty="0"/>
          </a:p>
          <a:p>
            <a:pPr lvl="0">
              <a:buFont typeface="Calibri" panose="020F0502020204030204" pitchFamily="34" charset="0"/>
              <a:buChar char="●"/>
            </a:pPr>
            <a:endParaRPr lang="de-DE" sz="1600" dirty="0"/>
          </a:p>
          <a:p>
            <a:pPr marL="0" lvl="0" indent="0">
              <a:buNone/>
            </a:pPr>
            <a:r>
              <a:rPr lang="de-DE" sz="1600" b="1" dirty="0">
                <a:solidFill>
                  <a:srgbClr val="784D96"/>
                </a:solidFill>
              </a:rPr>
              <a:t>             Hinweis</a:t>
            </a:r>
            <a:endParaRPr lang="de-DE" sz="1600" dirty="0">
              <a:solidFill>
                <a:srgbClr val="784D96"/>
              </a:solidFill>
            </a:endParaRPr>
          </a:p>
          <a:p>
            <a:pPr marL="0" lvl="0" indent="0">
              <a:buNone/>
            </a:pPr>
            <a:r>
              <a:rPr lang="de-DE" sz="1600" dirty="0">
                <a:solidFill>
                  <a:srgbClr val="000000"/>
                </a:solidFill>
              </a:rPr>
              <a:t> Nutzen Sie die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de-DE" sz="1600" dirty="0">
                <a:solidFill>
                  <a:srgbClr val="000000"/>
                </a:solidFill>
              </a:rPr>
              <a:t>Miniatur-</a:t>
            </a:r>
            <a:br>
              <a:rPr lang="de-DE" sz="1600" dirty="0">
                <a:solidFill>
                  <a:srgbClr val="000000"/>
                </a:solidFill>
              </a:rPr>
            </a:br>
            <a:r>
              <a:rPr lang="de-DE" sz="1600" dirty="0">
                <a:solidFill>
                  <a:srgbClr val="000000"/>
                </a:solidFill>
              </a:rPr>
              <a:t> </a:t>
            </a:r>
            <a:r>
              <a:rPr lang="de-DE" sz="1600" dirty="0" err="1">
                <a:solidFill>
                  <a:srgbClr val="000000"/>
                </a:solidFill>
              </a:rPr>
              <a:t>ansichten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de-DE" sz="1600" dirty="0">
                <a:solidFill>
                  <a:srgbClr val="000000"/>
                </a:solidFill>
              </a:rPr>
              <a:t>der Bilder um </a:t>
            </a:r>
            <a:br>
              <a:rPr lang="de-DE" sz="1600" dirty="0">
                <a:solidFill>
                  <a:srgbClr val="000000"/>
                </a:solidFill>
              </a:rPr>
            </a:br>
            <a:r>
              <a:rPr lang="de-DE" sz="1600" dirty="0">
                <a:solidFill>
                  <a:srgbClr val="000000"/>
                </a:solidFill>
              </a:rPr>
              <a:t> die einzelnen Schritte </a:t>
            </a:r>
            <a:br>
              <a:rPr lang="de-DE" sz="1600" dirty="0">
                <a:solidFill>
                  <a:srgbClr val="000000"/>
                </a:solidFill>
              </a:rPr>
            </a:br>
            <a:r>
              <a:rPr lang="de-DE" sz="1600" dirty="0">
                <a:solidFill>
                  <a:srgbClr val="000000"/>
                </a:solidFill>
              </a:rPr>
              <a:t> nachzuvollziehen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April </a:t>
            </a:r>
            <a:r>
              <a:rPr lang="de-DE" smtClean="0"/>
              <a:t>2022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3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5653" y="4339738"/>
            <a:ext cx="1893094" cy="1456226"/>
          </a:xfrm>
          <a:prstGeom prst="rect">
            <a:avLst/>
          </a:prstGeom>
          <a:ln w="19050">
            <a:solidFill>
              <a:srgbClr val="784D96"/>
            </a:solidFill>
          </a:ln>
        </p:spPr>
      </p:pic>
      <p:cxnSp>
        <p:nvCxnSpPr>
          <p:cNvPr id="10" name="Gerade Verbindung mit Pfeil 9"/>
          <p:cNvCxnSpPr/>
          <p:nvPr/>
        </p:nvCxnSpPr>
        <p:spPr>
          <a:xfrm flipH="1">
            <a:off x="9855994" y="5391151"/>
            <a:ext cx="252412" cy="1349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bgerundetes Rechteck 8"/>
          <p:cNvSpPr/>
          <p:nvPr/>
        </p:nvSpPr>
        <p:spPr>
          <a:xfrm>
            <a:off x="6172200" y="4181302"/>
            <a:ext cx="5025044" cy="1853738"/>
          </a:xfrm>
          <a:prstGeom prst="round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65881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KAMERA TAUSCHEN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/>
          <a:p>
            <a:r>
              <a:rPr lang="de-DE" dirty="0"/>
              <a:t>TERRA MOBILE 1500</a:t>
            </a:r>
          </a:p>
          <a:p>
            <a:r>
              <a:rPr lang="de-DE" dirty="0"/>
              <a:t>Schwierigkeit: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</a:t>
            </a:r>
            <a:endParaRPr lang="de-DE" dirty="0">
              <a:solidFill>
                <a:srgbClr val="784D96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April </a:t>
            </a:r>
            <a:r>
              <a:rPr lang="de-DE" smtClean="0"/>
              <a:t>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KAMERA TAUSCHEN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30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059980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31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KAMERA TAUSCHEN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April </a:t>
            </a:r>
            <a:r>
              <a:rPr lang="de-DE" smtClean="0"/>
              <a:t>2022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>
              <a:buClr>
                <a:srgbClr val="FF0000"/>
              </a:buClr>
              <a:buBlip>
                <a:blip r:embed="rId2"/>
              </a:buBlip>
            </a:pPr>
            <a:r>
              <a:rPr lang="de-DE" dirty="0">
                <a:solidFill>
                  <a:srgbClr val="FF0000"/>
                </a:solidFill>
              </a:rPr>
              <a:t>Bevor Sie anfangen, schalten Sie das Notebook aus!</a:t>
            </a:r>
          </a:p>
          <a:p>
            <a:r>
              <a:rPr lang="de-DE" dirty="0"/>
              <a:t>Als erstes müssen Sie das Front Cover lösen (Bild 1)</a:t>
            </a:r>
          </a:p>
          <a:p>
            <a:r>
              <a:rPr lang="de-DE" dirty="0"/>
              <a:t>Wenn Sie nur die Kamera tauschen, reicht es aus, das Front Cover im oberen Bereich zu lösen.</a:t>
            </a:r>
          </a:p>
          <a:p>
            <a:pPr>
              <a:buBlip>
                <a:blip r:embed="rId2"/>
              </a:buBlip>
            </a:pPr>
            <a:r>
              <a:rPr lang="de-DE" dirty="0">
                <a:solidFill>
                  <a:srgbClr val="FF0000"/>
                </a:solidFill>
              </a:rPr>
              <a:t>Hinweis: Gehen Sie langsam vor, das Front Cover ist leicht zerbrechlich. </a:t>
            </a:r>
          </a:p>
          <a:p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Schritt</a:t>
            </a:r>
          </a:p>
        </p:txBody>
      </p:sp>
      <p:sp>
        <p:nvSpPr>
          <p:cNvPr id="33" name="M4" hidden="1"/>
          <p:cNvSpPr/>
          <p:nvPr/>
        </p:nvSpPr>
        <p:spPr>
          <a:xfrm>
            <a:off x="848742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M3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Thumbnail 4" hidden="1"/>
          <p:cNvPicPr>
            <a:picLocks noGrp="1" noChangeAspect="1"/>
          </p:cNvPicPr>
          <p:nvPr>
            <p:ph type="pic"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877" y="5173944"/>
            <a:ext cx="1042304" cy="694869"/>
          </a:xfrm>
          <a:prstGeom prst="rect">
            <a:avLst/>
          </a:prstGeom>
        </p:spPr>
      </p:pic>
      <p:pic>
        <p:nvPicPr>
          <p:cNvPr id="32" name="Thumbnail 3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597" y="5173915"/>
            <a:ext cx="1042390" cy="694927"/>
          </a:xfrm>
          <a:prstGeom prst="rect">
            <a:avLst/>
          </a:prstGeom>
        </p:spPr>
      </p:pic>
      <p:pic>
        <p:nvPicPr>
          <p:cNvPr id="30" name="Thumbnail 2"/>
          <p:cNvPicPr>
            <a:picLocks noGrp="1" noChangeAspect="1"/>
          </p:cNvPicPr>
          <p:nvPr>
            <p:ph type="pic" sz="quarter" idx="1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008" y="5173770"/>
            <a:ext cx="1042824" cy="695216"/>
          </a:xfrm>
          <a:prstGeom prst="rect">
            <a:avLst/>
          </a:prstGeom>
        </p:spPr>
      </p:pic>
      <p:pic>
        <p:nvPicPr>
          <p:cNvPr id="28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715" y="5173770"/>
            <a:ext cx="1042824" cy="695216"/>
          </a:xfrm>
          <a:prstGeom prst="rect">
            <a:avLst/>
          </a:prstGeom>
        </p:spPr>
      </p:pic>
      <p:sp>
        <p:nvSpPr>
          <p:cNvPr id="22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23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24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34" name="4" hidden="1"/>
          <p:cNvSpPr/>
          <p:nvPr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pic>
        <p:nvPicPr>
          <p:cNvPr id="9" name="Bild 4" hidden="1"/>
          <p:cNvPicPr>
            <a:picLocks noGrp="1" noChangeAspect="1"/>
          </p:cNvPicPr>
          <p:nvPr>
            <p:ph type="pic" idx="20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42" y="988453"/>
            <a:ext cx="6169115" cy="4112743"/>
          </a:xfrm>
        </p:spPr>
      </p:pic>
      <p:pic>
        <p:nvPicPr>
          <p:cNvPr id="31" name="Bild 3"/>
          <p:cNvPicPr>
            <a:picLocks noGrp="1" noChangeAspect="1"/>
          </p:cNvPicPr>
          <p:nvPr>
            <p:ph type="pic" idx="19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884" y="988281"/>
            <a:ext cx="6169630" cy="4113087"/>
          </a:xfrm>
        </p:spPr>
      </p:pic>
      <p:grpSp>
        <p:nvGrpSpPr>
          <p:cNvPr id="66" name="Gruppe Schrauben" hidden="1"/>
          <p:cNvGrpSpPr/>
          <p:nvPr/>
        </p:nvGrpSpPr>
        <p:grpSpPr>
          <a:xfrm>
            <a:off x="6310421" y="1766810"/>
            <a:ext cx="3061233" cy="1666913"/>
            <a:chOff x="4867948" y="1202314"/>
            <a:chExt cx="3061235" cy="1666913"/>
          </a:xfrm>
        </p:grpSpPr>
        <p:sp>
          <p:nvSpPr>
            <p:cNvPr id="67" name="Ellipse 66"/>
            <p:cNvSpPr/>
            <p:nvPr/>
          </p:nvSpPr>
          <p:spPr>
            <a:xfrm>
              <a:off x="6145127" y="2305528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8" name="Ellipse 67"/>
            <p:cNvSpPr/>
            <p:nvPr/>
          </p:nvSpPr>
          <p:spPr>
            <a:xfrm>
              <a:off x="5093661" y="1268360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9" name="Ellipse 68"/>
            <p:cNvSpPr/>
            <p:nvPr/>
          </p:nvSpPr>
          <p:spPr>
            <a:xfrm>
              <a:off x="4867948" y="2581227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0" name="Ellipse 69"/>
            <p:cNvSpPr/>
            <p:nvPr/>
          </p:nvSpPr>
          <p:spPr>
            <a:xfrm>
              <a:off x="7419701" y="1202314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1" name="Ellipse 70"/>
            <p:cNvSpPr/>
            <p:nvPr/>
          </p:nvSpPr>
          <p:spPr>
            <a:xfrm>
              <a:off x="7641183" y="2266522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2" name="Ellipse 71"/>
            <p:cNvSpPr/>
            <p:nvPr/>
          </p:nvSpPr>
          <p:spPr>
            <a:xfrm>
              <a:off x="6112637" y="1288264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9" name="Bild 2"/>
          <p:cNvPicPr>
            <a:picLocks noGrp="1" noChangeAspect="1"/>
          </p:cNvPicPr>
          <p:nvPr>
            <p:ph type="pic" idx="18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987425"/>
            <a:ext cx="6172200" cy="4114800"/>
          </a:xfrm>
        </p:spPr>
      </p:pic>
      <p:grpSp>
        <p:nvGrpSpPr>
          <p:cNvPr id="16" name="Gruppe Kabel" hidden="1"/>
          <p:cNvGrpSpPr/>
          <p:nvPr/>
        </p:nvGrpSpPr>
        <p:grpSpPr>
          <a:xfrm>
            <a:off x="6341726" y="2042340"/>
            <a:ext cx="3166518" cy="1213801"/>
            <a:chOff x="4997653" y="1630244"/>
            <a:chExt cx="3166520" cy="1213801"/>
          </a:xfrm>
        </p:grpSpPr>
        <p:sp>
          <p:nvSpPr>
            <p:cNvPr id="57" name="Ellipse 56"/>
            <p:cNvSpPr/>
            <p:nvPr/>
          </p:nvSpPr>
          <p:spPr>
            <a:xfrm>
              <a:off x="4997653" y="2556045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8" name="Ellipse 57"/>
            <p:cNvSpPr/>
            <p:nvPr/>
          </p:nvSpPr>
          <p:spPr>
            <a:xfrm>
              <a:off x="5141653" y="2045529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Ellipse 58"/>
            <p:cNvSpPr/>
            <p:nvPr/>
          </p:nvSpPr>
          <p:spPr>
            <a:xfrm>
              <a:off x="6036298" y="2533669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0" name="Ellipse 59"/>
            <p:cNvSpPr/>
            <p:nvPr/>
          </p:nvSpPr>
          <p:spPr>
            <a:xfrm>
              <a:off x="7635255" y="2550452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Ellipse 42"/>
            <p:cNvSpPr/>
            <p:nvPr/>
          </p:nvSpPr>
          <p:spPr>
            <a:xfrm>
              <a:off x="7846958" y="1708760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Ellipse 41"/>
            <p:cNvSpPr/>
            <p:nvPr/>
          </p:nvSpPr>
          <p:spPr>
            <a:xfrm>
              <a:off x="7036126" y="2445627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2" name="Ellipse 61"/>
            <p:cNvSpPr/>
            <p:nvPr/>
          </p:nvSpPr>
          <p:spPr>
            <a:xfrm>
              <a:off x="7876173" y="2257306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3" name="Ellipse 62"/>
            <p:cNvSpPr/>
            <p:nvPr/>
          </p:nvSpPr>
          <p:spPr>
            <a:xfrm>
              <a:off x="6436998" y="2390848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4" name="Ellipse 63"/>
            <p:cNvSpPr/>
            <p:nvPr/>
          </p:nvSpPr>
          <p:spPr>
            <a:xfrm>
              <a:off x="7662101" y="1630244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5" name="Ellipse 64"/>
            <p:cNvSpPr/>
            <p:nvPr/>
          </p:nvSpPr>
          <p:spPr>
            <a:xfrm>
              <a:off x="7899412" y="2540377"/>
              <a:ext cx="183092" cy="19325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7" name="Bild 1"/>
          <p:cNvPicPr>
            <a:picLocks noGrp="1" noChangeAspect="1"/>
          </p:cNvPicPr>
          <p:nvPr>
            <p:ph type="pic" idx="1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194" y="995977"/>
            <a:ext cx="6146544" cy="4097696"/>
          </a:xfrm>
        </p:spPr>
      </p:pic>
      <p:grpSp>
        <p:nvGrpSpPr>
          <p:cNvPr id="44" name="Gruppe Flachbandkabel" hidden="1"/>
          <p:cNvGrpSpPr/>
          <p:nvPr/>
        </p:nvGrpSpPr>
        <p:grpSpPr>
          <a:xfrm>
            <a:off x="7411110" y="2228433"/>
            <a:ext cx="1879080" cy="1067634"/>
            <a:chOff x="6121037" y="1816337"/>
            <a:chExt cx="1879081" cy="1067634"/>
          </a:xfrm>
        </p:grpSpPr>
        <p:sp>
          <p:nvSpPr>
            <p:cNvPr id="45" name="Ellipse 44"/>
            <p:cNvSpPr/>
            <p:nvPr/>
          </p:nvSpPr>
          <p:spPr>
            <a:xfrm>
              <a:off x="6121037" y="2021296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Ellipse 45" hidden="1"/>
            <p:cNvSpPr/>
            <p:nvPr/>
          </p:nvSpPr>
          <p:spPr>
            <a:xfrm>
              <a:off x="7707613" y="2595971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" name="Ellipse 46" hidden="1"/>
            <p:cNvSpPr/>
            <p:nvPr/>
          </p:nvSpPr>
          <p:spPr>
            <a:xfrm>
              <a:off x="7130669" y="2264012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" name="Ellipse 47" hidden="1"/>
            <p:cNvSpPr/>
            <p:nvPr/>
          </p:nvSpPr>
          <p:spPr>
            <a:xfrm>
              <a:off x="7712118" y="1816337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Ellipse 48" hidden="1"/>
            <p:cNvSpPr/>
            <p:nvPr/>
          </p:nvSpPr>
          <p:spPr>
            <a:xfrm>
              <a:off x="6950074" y="2555843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" name="Ellipse 49" hidden="1"/>
            <p:cNvSpPr/>
            <p:nvPr/>
          </p:nvSpPr>
          <p:spPr>
            <a:xfrm>
              <a:off x="7094074" y="1816461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907033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3" grpId="2" animBg="1"/>
      <p:bldP spid="33" grpId="3" animBg="1"/>
      <p:bldP spid="33" grpId="4" animBg="1"/>
      <p:bldP spid="19" grpId="0" animBg="1"/>
      <p:bldP spid="19" grpId="1" animBg="1"/>
      <p:bldP spid="19" grpId="2" animBg="1"/>
      <p:bldP spid="19" grpId="3" animBg="1"/>
      <p:bldP spid="19" grpId="4" animBg="1"/>
      <p:bldP spid="20" grpId="0" animBg="1"/>
      <p:bldP spid="20" grpId="1" animBg="1"/>
      <p:bldP spid="20" grpId="2" animBg="1"/>
      <p:bldP spid="20" grpId="3" animBg="1"/>
      <p:bldP spid="20" grpId="4" animBg="1"/>
      <p:bldP spid="21" grpId="0" animBg="1"/>
      <p:bldP spid="21" grpId="1" animBg="1"/>
      <p:bldP spid="21" grpId="2" animBg="1"/>
      <p:bldP spid="21" grpId="3" animBg="1"/>
      <p:bldP spid="21" grpId="4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32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KAMERA TAUSCHEN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April </a:t>
            </a:r>
            <a:r>
              <a:rPr lang="de-DE" smtClean="0"/>
              <a:t>2022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lvl="0"/>
            <a:r>
              <a:rPr lang="de-DE" dirty="0"/>
              <a:t>Die Kamera ist eingeklebt und mit einem Flachbandkabel verbunden</a:t>
            </a:r>
          </a:p>
          <a:p>
            <a:pPr lvl="0"/>
            <a:r>
              <a:rPr lang="de-DE" dirty="0"/>
              <a:t>Die Kamera vorsichtig vom Gehäuse lösen (Bild 2)</a:t>
            </a:r>
          </a:p>
          <a:p>
            <a:pPr lvl="0"/>
            <a:r>
              <a:rPr lang="de-DE" dirty="0"/>
              <a:t>Flachbandkabel lösen</a:t>
            </a:r>
          </a:p>
          <a:p>
            <a:endParaRPr lang="de-DE" dirty="0"/>
          </a:p>
          <a:p>
            <a:pPr lvl="0"/>
            <a:endParaRPr lang="de-DE" dirty="0"/>
          </a:p>
          <a:p>
            <a:endParaRPr lang="de-DE" dirty="0"/>
          </a:p>
          <a:p>
            <a:endParaRPr lang="de-DE" dirty="0">
              <a:solidFill>
                <a:srgbClr val="FF0000"/>
              </a:solidFill>
            </a:endParaRPr>
          </a:p>
          <a:p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2. Schritt</a:t>
            </a:r>
          </a:p>
        </p:txBody>
      </p:sp>
      <p:sp>
        <p:nvSpPr>
          <p:cNvPr id="33" name="M4" hidden="1"/>
          <p:cNvSpPr/>
          <p:nvPr/>
        </p:nvSpPr>
        <p:spPr>
          <a:xfrm>
            <a:off x="848742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M3" hidden="1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Thumbnail 4" hidden="1"/>
          <p:cNvPicPr>
            <a:picLocks noGrp="1" noChangeAspect="1"/>
          </p:cNvPicPr>
          <p:nvPr>
            <p:ph type="pic" sz="quarter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877" y="5173944"/>
            <a:ext cx="1042304" cy="694869"/>
          </a:xfrm>
          <a:prstGeom prst="rect">
            <a:avLst/>
          </a:prstGeom>
        </p:spPr>
      </p:pic>
      <p:pic>
        <p:nvPicPr>
          <p:cNvPr id="32" name="Thumbnail 3" hidden="1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597" y="5173915"/>
            <a:ext cx="1042391" cy="694927"/>
          </a:xfrm>
          <a:prstGeom prst="rect">
            <a:avLst/>
          </a:prstGeom>
        </p:spPr>
      </p:pic>
      <p:pic>
        <p:nvPicPr>
          <p:cNvPr id="30" name="Thumbnail 2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008" y="5173770"/>
            <a:ext cx="1042824" cy="695216"/>
          </a:xfrm>
          <a:prstGeom prst="rect">
            <a:avLst/>
          </a:prstGeom>
        </p:spPr>
      </p:pic>
      <p:pic>
        <p:nvPicPr>
          <p:cNvPr id="28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715" y="5173770"/>
            <a:ext cx="1042824" cy="695216"/>
          </a:xfrm>
          <a:prstGeom prst="rect">
            <a:avLst/>
          </a:prstGeom>
        </p:spPr>
      </p:pic>
      <p:sp>
        <p:nvSpPr>
          <p:cNvPr id="22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23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24" name="3" hidden="1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34" name="4" hidden="1"/>
          <p:cNvSpPr/>
          <p:nvPr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pic>
        <p:nvPicPr>
          <p:cNvPr id="9" name="Bild 4" hidden="1"/>
          <p:cNvPicPr>
            <a:picLocks noGrp="1" noChangeAspect="1"/>
          </p:cNvPicPr>
          <p:nvPr>
            <p:ph type="pic" idx="20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42" y="988453"/>
            <a:ext cx="6169115" cy="4112743"/>
          </a:xfrm>
        </p:spPr>
      </p:pic>
      <p:pic>
        <p:nvPicPr>
          <p:cNvPr id="31" name="Bild 3" hidden="1"/>
          <p:cNvPicPr>
            <a:picLocks noGrp="1" noChangeAspect="1"/>
          </p:cNvPicPr>
          <p:nvPr>
            <p:ph type="pic" idx="19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884" y="988281"/>
            <a:ext cx="6169631" cy="4113087"/>
          </a:xfrm>
        </p:spPr>
      </p:pic>
      <p:grpSp>
        <p:nvGrpSpPr>
          <p:cNvPr id="66" name="Gruppe Schrauben" hidden="1"/>
          <p:cNvGrpSpPr/>
          <p:nvPr/>
        </p:nvGrpSpPr>
        <p:grpSpPr>
          <a:xfrm>
            <a:off x="6310421" y="1766810"/>
            <a:ext cx="3061233" cy="1666913"/>
            <a:chOff x="4867948" y="1202314"/>
            <a:chExt cx="3061235" cy="1666913"/>
          </a:xfrm>
        </p:grpSpPr>
        <p:sp>
          <p:nvSpPr>
            <p:cNvPr id="67" name="Ellipse 66"/>
            <p:cNvSpPr/>
            <p:nvPr/>
          </p:nvSpPr>
          <p:spPr>
            <a:xfrm>
              <a:off x="6145127" y="2305528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8" name="Ellipse 67"/>
            <p:cNvSpPr/>
            <p:nvPr/>
          </p:nvSpPr>
          <p:spPr>
            <a:xfrm>
              <a:off x="5093661" y="1268360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9" name="Ellipse 68"/>
            <p:cNvSpPr/>
            <p:nvPr/>
          </p:nvSpPr>
          <p:spPr>
            <a:xfrm>
              <a:off x="4867948" y="2581227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0" name="Ellipse 69"/>
            <p:cNvSpPr/>
            <p:nvPr/>
          </p:nvSpPr>
          <p:spPr>
            <a:xfrm>
              <a:off x="7419701" y="1202314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1" name="Ellipse 70"/>
            <p:cNvSpPr/>
            <p:nvPr/>
          </p:nvSpPr>
          <p:spPr>
            <a:xfrm>
              <a:off x="7641183" y="2266522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2" name="Ellipse 71"/>
            <p:cNvSpPr/>
            <p:nvPr/>
          </p:nvSpPr>
          <p:spPr>
            <a:xfrm>
              <a:off x="6112637" y="1288264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9" name="Bild 2"/>
          <p:cNvPicPr>
            <a:picLocks noGrp="1" noChangeAspect="1"/>
          </p:cNvPicPr>
          <p:nvPr>
            <p:ph type="pic" idx="18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987425"/>
            <a:ext cx="6172200" cy="4114800"/>
          </a:xfrm>
        </p:spPr>
      </p:pic>
      <p:grpSp>
        <p:nvGrpSpPr>
          <p:cNvPr id="16" name="Gruppe Kabel" hidden="1"/>
          <p:cNvGrpSpPr/>
          <p:nvPr/>
        </p:nvGrpSpPr>
        <p:grpSpPr>
          <a:xfrm>
            <a:off x="6341726" y="2042340"/>
            <a:ext cx="3166518" cy="1213801"/>
            <a:chOff x="4997653" y="1630244"/>
            <a:chExt cx="3166520" cy="1213801"/>
          </a:xfrm>
        </p:grpSpPr>
        <p:sp>
          <p:nvSpPr>
            <p:cNvPr id="57" name="Ellipse 56"/>
            <p:cNvSpPr/>
            <p:nvPr/>
          </p:nvSpPr>
          <p:spPr>
            <a:xfrm>
              <a:off x="4997653" y="2556045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8" name="Ellipse 57"/>
            <p:cNvSpPr/>
            <p:nvPr/>
          </p:nvSpPr>
          <p:spPr>
            <a:xfrm>
              <a:off x="5141653" y="2045529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Ellipse 58"/>
            <p:cNvSpPr/>
            <p:nvPr/>
          </p:nvSpPr>
          <p:spPr>
            <a:xfrm>
              <a:off x="6036298" y="2533669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0" name="Ellipse 59"/>
            <p:cNvSpPr/>
            <p:nvPr/>
          </p:nvSpPr>
          <p:spPr>
            <a:xfrm>
              <a:off x="7635255" y="2550452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Ellipse 42"/>
            <p:cNvSpPr/>
            <p:nvPr/>
          </p:nvSpPr>
          <p:spPr>
            <a:xfrm>
              <a:off x="7846958" y="1708760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Ellipse 41"/>
            <p:cNvSpPr/>
            <p:nvPr/>
          </p:nvSpPr>
          <p:spPr>
            <a:xfrm>
              <a:off x="7036126" y="2445627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2" name="Ellipse 61"/>
            <p:cNvSpPr/>
            <p:nvPr/>
          </p:nvSpPr>
          <p:spPr>
            <a:xfrm>
              <a:off x="7876173" y="2257306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3" name="Ellipse 62"/>
            <p:cNvSpPr/>
            <p:nvPr/>
          </p:nvSpPr>
          <p:spPr>
            <a:xfrm>
              <a:off x="6436998" y="2390848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4" name="Ellipse 63"/>
            <p:cNvSpPr/>
            <p:nvPr/>
          </p:nvSpPr>
          <p:spPr>
            <a:xfrm>
              <a:off x="7662101" y="1630244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5" name="Ellipse 64"/>
            <p:cNvSpPr/>
            <p:nvPr/>
          </p:nvSpPr>
          <p:spPr>
            <a:xfrm>
              <a:off x="7899412" y="2540377"/>
              <a:ext cx="183092" cy="19325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7" name="Bild 1"/>
          <p:cNvPicPr>
            <a:picLocks noGrp="1" noChangeAspect="1"/>
          </p:cNvPicPr>
          <p:nvPr>
            <p:ph type="pic" idx="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194" y="995977"/>
            <a:ext cx="6146544" cy="4097696"/>
          </a:xfrm>
        </p:spPr>
      </p:pic>
      <p:grpSp>
        <p:nvGrpSpPr>
          <p:cNvPr id="44" name="Gruppe Kamera"/>
          <p:cNvGrpSpPr/>
          <p:nvPr/>
        </p:nvGrpSpPr>
        <p:grpSpPr>
          <a:xfrm>
            <a:off x="8106301" y="1190929"/>
            <a:ext cx="1183886" cy="2105138"/>
            <a:chOff x="6816231" y="778833"/>
            <a:chExt cx="1183887" cy="2105138"/>
          </a:xfrm>
        </p:grpSpPr>
        <p:sp>
          <p:nvSpPr>
            <p:cNvPr id="45" name="Ellipse 44"/>
            <p:cNvSpPr/>
            <p:nvPr/>
          </p:nvSpPr>
          <p:spPr>
            <a:xfrm>
              <a:off x="6816231" y="778833"/>
              <a:ext cx="835793" cy="785927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Ellipse 45" hidden="1"/>
            <p:cNvSpPr/>
            <p:nvPr/>
          </p:nvSpPr>
          <p:spPr>
            <a:xfrm>
              <a:off x="7707613" y="2595971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" name="Ellipse 46" hidden="1"/>
            <p:cNvSpPr/>
            <p:nvPr/>
          </p:nvSpPr>
          <p:spPr>
            <a:xfrm>
              <a:off x="7130669" y="2264012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" name="Ellipse 47" hidden="1"/>
            <p:cNvSpPr/>
            <p:nvPr/>
          </p:nvSpPr>
          <p:spPr>
            <a:xfrm>
              <a:off x="7712118" y="1816337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Ellipse 48" hidden="1"/>
            <p:cNvSpPr/>
            <p:nvPr/>
          </p:nvSpPr>
          <p:spPr>
            <a:xfrm>
              <a:off x="6950074" y="2555843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" name="Ellipse 49" hidden="1"/>
            <p:cNvSpPr/>
            <p:nvPr/>
          </p:nvSpPr>
          <p:spPr>
            <a:xfrm>
              <a:off x="7094074" y="1816461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245368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3" grpId="2" animBg="1"/>
      <p:bldP spid="33" grpId="3" animBg="1"/>
      <p:bldP spid="33" grpId="4" animBg="1"/>
      <p:bldP spid="19" grpId="0" animBg="1"/>
      <p:bldP spid="19" grpId="1" animBg="1"/>
      <p:bldP spid="19" grpId="2" animBg="1"/>
      <p:bldP spid="19" grpId="3" animBg="1"/>
      <p:bldP spid="19" grpId="4" animBg="1"/>
      <p:bldP spid="20" grpId="0" animBg="1"/>
      <p:bldP spid="20" grpId="1" animBg="1"/>
      <p:bldP spid="20" grpId="2" animBg="1"/>
      <p:bldP spid="20" grpId="3" animBg="1"/>
      <p:bldP spid="20" grpId="4" animBg="1"/>
      <p:bldP spid="21" grpId="0" animBg="1"/>
      <p:bldP spid="21" grpId="1" animBg="1"/>
      <p:bldP spid="21" grpId="2" animBg="1"/>
      <p:bldP spid="21" grpId="3" animBg="1"/>
      <p:bldP spid="21" grpId="4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LCD PANEL TAUSCHEN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/>
          <a:p>
            <a:r>
              <a:rPr lang="de-DE" dirty="0"/>
              <a:t>TERRA MOBILE 1500</a:t>
            </a:r>
          </a:p>
          <a:p>
            <a:r>
              <a:rPr lang="de-DE" dirty="0"/>
              <a:t>Schwierigkeit: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</a:t>
            </a:r>
            <a:endParaRPr lang="de-DE" dirty="0">
              <a:solidFill>
                <a:srgbClr val="784D96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April </a:t>
            </a:r>
            <a:r>
              <a:rPr lang="de-DE" smtClean="0"/>
              <a:t>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LCD PANEL TAUSCHEN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33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268049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34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LCD PANEL TAUSCHEN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April </a:t>
            </a:r>
            <a:r>
              <a:rPr lang="de-DE" smtClean="0"/>
              <a:t>2022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>
              <a:buClr>
                <a:srgbClr val="FF0000"/>
              </a:buClr>
              <a:buBlip>
                <a:blip r:embed="rId2"/>
              </a:buBlip>
            </a:pPr>
            <a:r>
              <a:rPr lang="de-DE" dirty="0">
                <a:solidFill>
                  <a:srgbClr val="FF0000"/>
                </a:solidFill>
              </a:rPr>
              <a:t>Bevor Sie anfangen, schalten Sie das Notebook aus!</a:t>
            </a:r>
          </a:p>
          <a:p>
            <a:r>
              <a:rPr lang="de-DE" dirty="0"/>
              <a:t>Als ersten müssen Sie das Front Cover lösen (Bild 1)</a:t>
            </a:r>
          </a:p>
          <a:p>
            <a:r>
              <a:rPr lang="de-DE" dirty="0"/>
              <a:t>Fangen Sie oben an, dann die Seiten und zuletzt den unteren Bereich    (Bild 2)</a:t>
            </a:r>
          </a:p>
          <a:p>
            <a:pPr>
              <a:buBlip>
                <a:blip r:embed="rId2"/>
              </a:buBlip>
            </a:pPr>
            <a:r>
              <a:rPr lang="de-DE" dirty="0">
                <a:solidFill>
                  <a:srgbClr val="FF0000"/>
                </a:solidFill>
              </a:rPr>
              <a:t>Hinweis: Gehen Sie langsam vor, das Front Cover ist leicht zerbrechlich. (Bild 3)</a:t>
            </a:r>
          </a:p>
          <a:p>
            <a:pPr lvl="0">
              <a:buBlip>
                <a:blip r:embed="rId2"/>
              </a:buBlip>
            </a:pPr>
            <a:r>
              <a:rPr lang="de-DE" dirty="0">
                <a:solidFill>
                  <a:srgbClr val="FF0000"/>
                </a:solidFill>
              </a:rPr>
              <a:t>Hinweis: Die Blende ist im unteren Bereich verklebt. Beim Einbau muss das doppelseitige Klebeband erneuert werden.</a:t>
            </a:r>
            <a:endParaRPr lang="de-DE" dirty="0"/>
          </a:p>
          <a:p>
            <a:endParaRPr lang="de-DE" dirty="0">
              <a:solidFill>
                <a:srgbClr val="FF0000"/>
              </a:solidFill>
            </a:endParaRPr>
          </a:p>
          <a:p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Schritt</a:t>
            </a:r>
          </a:p>
        </p:txBody>
      </p:sp>
      <p:sp>
        <p:nvSpPr>
          <p:cNvPr id="33" name="M4" hidden="1"/>
          <p:cNvSpPr/>
          <p:nvPr/>
        </p:nvSpPr>
        <p:spPr>
          <a:xfrm>
            <a:off x="848742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M3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Thumbnail 4" hidden="1"/>
          <p:cNvPicPr>
            <a:picLocks noGrp="1" noChangeAspect="1"/>
          </p:cNvPicPr>
          <p:nvPr>
            <p:ph type="pic"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877" y="5173944"/>
            <a:ext cx="1042304" cy="694869"/>
          </a:xfrm>
          <a:prstGeom prst="rect">
            <a:avLst/>
          </a:prstGeom>
        </p:spPr>
      </p:pic>
      <p:pic>
        <p:nvPicPr>
          <p:cNvPr id="32" name="Thumbnail 3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597" y="5173915"/>
            <a:ext cx="1042390" cy="694927"/>
          </a:xfrm>
          <a:prstGeom prst="rect">
            <a:avLst/>
          </a:prstGeom>
        </p:spPr>
      </p:pic>
      <p:pic>
        <p:nvPicPr>
          <p:cNvPr id="30" name="Thumbnail 2"/>
          <p:cNvPicPr>
            <a:picLocks noGrp="1" noChangeAspect="1"/>
          </p:cNvPicPr>
          <p:nvPr>
            <p:ph type="pic" sz="quarter" idx="1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008" y="5173770"/>
            <a:ext cx="1042824" cy="695216"/>
          </a:xfrm>
          <a:prstGeom prst="rect">
            <a:avLst/>
          </a:prstGeom>
        </p:spPr>
      </p:pic>
      <p:pic>
        <p:nvPicPr>
          <p:cNvPr id="28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715" y="5173770"/>
            <a:ext cx="1042824" cy="695216"/>
          </a:xfrm>
          <a:prstGeom prst="rect">
            <a:avLst/>
          </a:prstGeom>
        </p:spPr>
      </p:pic>
      <p:sp>
        <p:nvSpPr>
          <p:cNvPr id="22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23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24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34" name="4" hidden="1"/>
          <p:cNvSpPr/>
          <p:nvPr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pic>
        <p:nvPicPr>
          <p:cNvPr id="9" name="Bild 4" hidden="1"/>
          <p:cNvPicPr>
            <a:picLocks noGrp="1" noChangeAspect="1"/>
          </p:cNvPicPr>
          <p:nvPr>
            <p:ph type="pic" idx="20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42" y="988453"/>
            <a:ext cx="6169115" cy="4112743"/>
          </a:xfrm>
        </p:spPr>
      </p:pic>
      <p:pic>
        <p:nvPicPr>
          <p:cNvPr id="31" name="Bild 3"/>
          <p:cNvPicPr>
            <a:picLocks noGrp="1" noChangeAspect="1"/>
          </p:cNvPicPr>
          <p:nvPr>
            <p:ph type="pic" idx="19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884" y="988281"/>
            <a:ext cx="6169630" cy="4113087"/>
          </a:xfrm>
        </p:spPr>
      </p:pic>
      <p:grpSp>
        <p:nvGrpSpPr>
          <p:cNvPr id="66" name="Gruppe Schrauben" hidden="1"/>
          <p:cNvGrpSpPr/>
          <p:nvPr/>
        </p:nvGrpSpPr>
        <p:grpSpPr>
          <a:xfrm>
            <a:off x="6310421" y="1766810"/>
            <a:ext cx="3061233" cy="1666913"/>
            <a:chOff x="4867948" y="1202314"/>
            <a:chExt cx="3061235" cy="1666913"/>
          </a:xfrm>
        </p:grpSpPr>
        <p:sp>
          <p:nvSpPr>
            <p:cNvPr id="67" name="Ellipse 66"/>
            <p:cNvSpPr/>
            <p:nvPr/>
          </p:nvSpPr>
          <p:spPr>
            <a:xfrm>
              <a:off x="6145127" y="2305528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8" name="Ellipse 67"/>
            <p:cNvSpPr/>
            <p:nvPr/>
          </p:nvSpPr>
          <p:spPr>
            <a:xfrm>
              <a:off x="5093661" y="1268360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9" name="Ellipse 68"/>
            <p:cNvSpPr/>
            <p:nvPr/>
          </p:nvSpPr>
          <p:spPr>
            <a:xfrm>
              <a:off x="4867948" y="2581227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0" name="Ellipse 69"/>
            <p:cNvSpPr/>
            <p:nvPr/>
          </p:nvSpPr>
          <p:spPr>
            <a:xfrm>
              <a:off x="7419701" y="1202314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1" name="Ellipse 70"/>
            <p:cNvSpPr/>
            <p:nvPr/>
          </p:nvSpPr>
          <p:spPr>
            <a:xfrm>
              <a:off x="7641183" y="2266522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2" name="Ellipse 71"/>
            <p:cNvSpPr/>
            <p:nvPr/>
          </p:nvSpPr>
          <p:spPr>
            <a:xfrm>
              <a:off x="6112637" y="1288264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9" name="Bild 2"/>
          <p:cNvPicPr>
            <a:picLocks noGrp="1" noChangeAspect="1"/>
          </p:cNvPicPr>
          <p:nvPr>
            <p:ph type="pic" idx="18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987425"/>
            <a:ext cx="6172200" cy="4114800"/>
          </a:xfrm>
        </p:spPr>
      </p:pic>
      <p:grpSp>
        <p:nvGrpSpPr>
          <p:cNvPr id="16" name="Gruppe Kabel" hidden="1"/>
          <p:cNvGrpSpPr/>
          <p:nvPr/>
        </p:nvGrpSpPr>
        <p:grpSpPr>
          <a:xfrm>
            <a:off x="6341726" y="2042340"/>
            <a:ext cx="3166518" cy="1213801"/>
            <a:chOff x="4997653" y="1630244"/>
            <a:chExt cx="3166520" cy="1213801"/>
          </a:xfrm>
        </p:grpSpPr>
        <p:sp>
          <p:nvSpPr>
            <p:cNvPr id="57" name="Ellipse 56"/>
            <p:cNvSpPr/>
            <p:nvPr/>
          </p:nvSpPr>
          <p:spPr>
            <a:xfrm>
              <a:off x="4997653" y="2556045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8" name="Ellipse 57"/>
            <p:cNvSpPr/>
            <p:nvPr/>
          </p:nvSpPr>
          <p:spPr>
            <a:xfrm>
              <a:off x="5141653" y="2045529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Ellipse 58"/>
            <p:cNvSpPr/>
            <p:nvPr/>
          </p:nvSpPr>
          <p:spPr>
            <a:xfrm>
              <a:off x="6036298" y="2533669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0" name="Ellipse 59"/>
            <p:cNvSpPr/>
            <p:nvPr/>
          </p:nvSpPr>
          <p:spPr>
            <a:xfrm>
              <a:off x="7635255" y="2550452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Ellipse 42"/>
            <p:cNvSpPr/>
            <p:nvPr/>
          </p:nvSpPr>
          <p:spPr>
            <a:xfrm>
              <a:off x="7846958" y="1708760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Ellipse 41"/>
            <p:cNvSpPr/>
            <p:nvPr/>
          </p:nvSpPr>
          <p:spPr>
            <a:xfrm>
              <a:off x="7036126" y="2445627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2" name="Ellipse 61"/>
            <p:cNvSpPr/>
            <p:nvPr/>
          </p:nvSpPr>
          <p:spPr>
            <a:xfrm>
              <a:off x="7876173" y="2257306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3" name="Ellipse 62"/>
            <p:cNvSpPr/>
            <p:nvPr/>
          </p:nvSpPr>
          <p:spPr>
            <a:xfrm>
              <a:off x="6436998" y="2390848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4" name="Ellipse 63"/>
            <p:cNvSpPr/>
            <p:nvPr/>
          </p:nvSpPr>
          <p:spPr>
            <a:xfrm>
              <a:off x="7662101" y="1630244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5" name="Ellipse 64"/>
            <p:cNvSpPr/>
            <p:nvPr/>
          </p:nvSpPr>
          <p:spPr>
            <a:xfrm>
              <a:off x="7899412" y="2540377"/>
              <a:ext cx="183092" cy="19325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7" name="Bild 1"/>
          <p:cNvPicPr>
            <a:picLocks noGrp="1" noChangeAspect="1"/>
          </p:cNvPicPr>
          <p:nvPr>
            <p:ph type="pic" idx="1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194" y="995977"/>
            <a:ext cx="6146544" cy="4097696"/>
          </a:xfrm>
        </p:spPr>
      </p:pic>
      <p:grpSp>
        <p:nvGrpSpPr>
          <p:cNvPr id="44" name="Gruppe Flachbandkabel" hidden="1"/>
          <p:cNvGrpSpPr/>
          <p:nvPr/>
        </p:nvGrpSpPr>
        <p:grpSpPr>
          <a:xfrm>
            <a:off x="7411110" y="2228433"/>
            <a:ext cx="1879080" cy="1067634"/>
            <a:chOff x="6121037" y="1816337"/>
            <a:chExt cx="1879081" cy="1067634"/>
          </a:xfrm>
        </p:grpSpPr>
        <p:sp>
          <p:nvSpPr>
            <p:cNvPr id="45" name="Ellipse 44"/>
            <p:cNvSpPr/>
            <p:nvPr/>
          </p:nvSpPr>
          <p:spPr>
            <a:xfrm>
              <a:off x="6121037" y="2021296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Ellipse 45" hidden="1"/>
            <p:cNvSpPr/>
            <p:nvPr/>
          </p:nvSpPr>
          <p:spPr>
            <a:xfrm>
              <a:off x="7707613" y="2595971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" name="Ellipse 46" hidden="1"/>
            <p:cNvSpPr/>
            <p:nvPr/>
          </p:nvSpPr>
          <p:spPr>
            <a:xfrm>
              <a:off x="7130669" y="2264012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" name="Ellipse 47" hidden="1"/>
            <p:cNvSpPr/>
            <p:nvPr/>
          </p:nvSpPr>
          <p:spPr>
            <a:xfrm>
              <a:off x="7712118" y="1816337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Ellipse 48" hidden="1"/>
            <p:cNvSpPr/>
            <p:nvPr/>
          </p:nvSpPr>
          <p:spPr>
            <a:xfrm>
              <a:off x="6950074" y="2555843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" name="Ellipse 49" hidden="1"/>
            <p:cNvSpPr/>
            <p:nvPr/>
          </p:nvSpPr>
          <p:spPr>
            <a:xfrm>
              <a:off x="7094074" y="1816461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709569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3" grpId="2" animBg="1"/>
      <p:bldP spid="33" grpId="3" animBg="1"/>
      <p:bldP spid="33" grpId="4" animBg="1"/>
      <p:bldP spid="19" grpId="0" animBg="1"/>
      <p:bldP spid="19" grpId="1" animBg="1"/>
      <p:bldP spid="19" grpId="2" animBg="1"/>
      <p:bldP spid="19" grpId="3" animBg="1"/>
      <p:bldP spid="19" grpId="4" animBg="1"/>
      <p:bldP spid="20" grpId="0" animBg="1"/>
      <p:bldP spid="20" grpId="1" animBg="1"/>
      <p:bldP spid="20" grpId="2" animBg="1"/>
      <p:bldP spid="20" grpId="3" animBg="1"/>
      <p:bldP spid="20" grpId="4" animBg="1"/>
      <p:bldP spid="21" grpId="0" animBg="1"/>
      <p:bldP spid="21" grpId="1" animBg="1"/>
      <p:bldP spid="21" grpId="2" animBg="1"/>
      <p:bldP spid="21" grpId="3" animBg="1"/>
      <p:bldP spid="21" grpId="4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35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LCD PANEL TAUSCHEN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April </a:t>
            </a:r>
            <a:r>
              <a:rPr lang="de-DE" smtClean="0"/>
              <a:t>2022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/>
          <a:p>
            <a:pPr lvl="0">
              <a:buBlip>
                <a:blip r:embed="rId2"/>
              </a:buBlip>
            </a:pPr>
            <a:r>
              <a:rPr lang="de-DE" dirty="0">
                <a:solidFill>
                  <a:srgbClr val="FF0000"/>
                </a:solidFill>
              </a:rPr>
              <a:t>Hinweis: Das Display ist mit 4 Klebestreifen befestigt</a:t>
            </a:r>
          </a:p>
          <a:p>
            <a:pPr lvl="0"/>
            <a:r>
              <a:rPr lang="de-DE" dirty="0"/>
              <a:t>Mit einem flachen Spachtel die Klebestreifen hinter dem Display lösen (Bild 1)</a:t>
            </a:r>
          </a:p>
          <a:p>
            <a:pPr lvl="0"/>
            <a:r>
              <a:rPr lang="de-DE" dirty="0"/>
              <a:t>Legen Sie das mitgelieferte Schutz-tuch auf die Tastatur, damit Sie das Display dort ablegen können (Bild 2)</a:t>
            </a:r>
          </a:p>
          <a:p>
            <a:r>
              <a:rPr lang="de-DE" dirty="0"/>
              <a:t>Lösen Sie das LCD Kabel vom Panel (Bild </a:t>
            </a:r>
            <a:r>
              <a:rPr lang="de-DE"/>
              <a:t>3</a:t>
            </a:r>
            <a:r>
              <a:rPr lang="de-DE" smtClean="0"/>
              <a:t>)</a:t>
            </a:r>
            <a:endParaRPr lang="de-DE" dirty="0"/>
          </a:p>
          <a:p>
            <a:endParaRPr lang="de-DE" dirty="0">
              <a:solidFill>
                <a:srgbClr val="FF0000"/>
              </a:solidFill>
            </a:endParaRPr>
          </a:p>
          <a:p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2. Schritt</a:t>
            </a:r>
          </a:p>
        </p:txBody>
      </p:sp>
      <p:sp>
        <p:nvSpPr>
          <p:cNvPr id="33" name="M4" hidden="1"/>
          <p:cNvSpPr/>
          <p:nvPr/>
        </p:nvSpPr>
        <p:spPr>
          <a:xfrm>
            <a:off x="848742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M3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Thumbnail 4" hidden="1"/>
          <p:cNvPicPr>
            <a:picLocks noGrp="1" noChangeAspect="1"/>
          </p:cNvPicPr>
          <p:nvPr>
            <p:ph type="pic"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877" y="5173944"/>
            <a:ext cx="1042304" cy="694869"/>
          </a:xfrm>
          <a:prstGeom prst="rect">
            <a:avLst/>
          </a:prstGeom>
        </p:spPr>
      </p:pic>
      <p:pic>
        <p:nvPicPr>
          <p:cNvPr id="32" name="Thumbnail 3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597" y="5173915"/>
            <a:ext cx="1042390" cy="694927"/>
          </a:xfrm>
          <a:prstGeom prst="rect">
            <a:avLst/>
          </a:prstGeom>
        </p:spPr>
      </p:pic>
      <p:pic>
        <p:nvPicPr>
          <p:cNvPr id="30" name="Thumbnail 2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008" y="5173770"/>
            <a:ext cx="1042824" cy="695216"/>
          </a:xfrm>
          <a:prstGeom prst="rect">
            <a:avLst/>
          </a:prstGeom>
        </p:spPr>
      </p:pic>
      <p:pic>
        <p:nvPicPr>
          <p:cNvPr id="28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715" y="5173770"/>
            <a:ext cx="1042824" cy="695216"/>
          </a:xfrm>
          <a:prstGeom prst="rect">
            <a:avLst/>
          </a:prstGeom>
        </p:spPr>
      </p:pic>
      <p:sp>
        <p:nvSpPr>
          <p:cNvPr id="22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23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24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34" name="4" hidden="1"/>
          <p:cNvSpPr/>
          <p:nvPr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pic>
        <p:nvPicPr>
          <p:cNvPr id="9" name="Bild 4" hidden="1"/>
          <p:cNvPicPr>
            <a:picLocks noGrp="1" noChangeAspect="1"/>
          </p:cNvPicPr>
          <p:nvPr>
            <p:ph type="pic" idx="20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42" y="988453"/>
            <a:ext cx="6169115" cy="4112743"/>
          </a:xfrm>
        </p:spPr>
      </p:pic>
      <p:pic>
        <p:nvPicPr>
          <p:cNvPr id="31" name="Bild 3"/>
          <p:cNvPicPr>
            <a:picLocks noGrp="1" noChangeAspect="1"/>
          </p:cNvPicPr>
          <p:nvPr>
            <p:ph type="pic" idx="19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884" y="988281"/>
            <a:ext cx="6169630" cy="4113087"/>
          </a:xfrm>
        </p:spPr>
      </p:pic>
      <p:grpSp>
        <p:nvGrpSpPr>
          <p:cNvPr id="66" name="Gruppe Kabel"/>
          <p:cNvGrpSpPr/>
          <p:nvPr/>
        </p:nvGrpSpPr>
        <p:grpSpPr>
          <a:xfrm>
            <a:off x="6063693" y="2193925"/>
            <a:ext cx="3871486" cy="2291325"/>
            <a:chOff x="4867948" y="1202314"/>
            <a:chExt cx="3061235" cy="1666913"/>
          </a:xfrm>
        </p:grpSpPr>
        <p:sp>
          <p:nvSpPr>
            <p:cNvPr id="67" name="Ellipse 66" hidden="1"/>
            <p:cNvSpPr/>
            <p:nvPr/>
          </p:nvSpPr>
          <p:spPr>
            <a:xfrm>
              <a:off x="6145127" y="2305528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8" name="Ellipse 67" hidden="1"/>
            <p:cNvSpPr/>
            <p:nvPr/>
          </p:nvSpPr>
          <p:spPr>
            <a:xfrm>
              <a:off x="5093661" y="1268360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9" name="Ellipse 68" hidden="1"/>
            <p:cNvSpPr/>
            <p:nvPr/>
          </p:nvSpPr>
          <p:spPr>
            <a:xfrm>
              <a:off x="4867948" y="2581227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0" name="Ellipse 69" hidden="1"/>
            <p:cNvSpPr/>
            <p:nvPr/>
          </p:nvSpPr>
          <p:spPr>
            <a:xfrm>
              <a:off x="7419701" y="1202314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1" name="Ellipse 70" hidden="1"/>
            <p:cNvSpPr/>
            <p:nvPr/>
          </p:nvSpPr>
          <p:spPr>
            <a:xfrm>
              <a:off x="7641183" y="2266522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2" name="Ellipse 71"/>
            <p:cNvSpPr/>
            <p:nvPr/>
          </p:nvSpPr>
          <p:spPr>
            <a:xfrm>
              <a:off x="6112637" y="1288264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9" name="Bild 2"/>
          <p:cNvPicPr>
            <a:picLocks noGrp="1" noChangeAspect="1"/>
          </p:cNvPicPr>
          <p:nvPr>
            <p:ph type="pic" idx="18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987425"/>
            <a:ext cx="6172200" cy="4114800"/>
          </a:xfrm>
        </p:spPr>
      </p:pic>
      <p:grpSp>
        <p:nvGrpSpPr>
          <p:cNvPr id="16" name="Gruppe Tuch"/>
          <p:cNvGrpSpPr/>
          <p:nvPr/>
        </p:nvGrpSpPr>
        <p:grpSpPr>
          <a:xfrm>
            <a:off x="6490427" y="787721"/>
            <a:ext cx="7341410" cy="1907568"/>
            <a:chOff x="7635255" y="1630244"/>
            <a:chExt cx="528918" cy="1208208"/>
          </a:xfrm>
        </p:grpSpPr>
        <p:sp>
          <p:nvSpPr>
            <p:cNvPr id="60" name="Ellipse 59"/>
            <p:cNvSpPr/>
            <p:nvPr/>
          </p:nvSpPr>
          <p:spPr>
            <a:xfrm>
              <a:off x="7635255" y="2550452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2" name="Ellipse 61" hidden="1"/>
            <p:cNvSpPr/>
            <p:nvPr/>
          </p:nvSpPr>
          <p:spPr>
            <a:xfrm>
              <a:off x="7876173" y="2257306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4" name="Ellipse 63" hidden="1"/>
            <p:cNvSpPr/>
            <p:nvPr/>
          </p:nvSpPr>
          <p:spPr>
            <a:xfrm>
              <a:off x="7662101" y="1630244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5" name="Ellipse 64" hidden="1"/>
            <p:cNvSpPr/>
            <p:nvPr/>
          </p:nvSpPr>
          <p:spPr>
            <a:xfrm>
              <a:off x="7899412" y="2540377"/>
              <a:ext cx="183092" cy="19325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7" name="Bild 1"/>
          <p:cNvPicPr>
            <a:picLocks noGrp="1" noChangeAspect="1"/>
          </p:cNvPicPr>
          <p:nvPr>
            <p:ph type="pic" idx="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194" y="995977"/>
            <a:ext cx="6146544" cy="4097696"/>
          </a:xfrm>
        </p:spPr>
      </p:pic>
      <p:grpSp>
        <p:nvGrpSpPr>
          <p:cNvPr id="44" name="Gruppe Flachbandkabel" hidden="1"/>
          <p:cNvGrpSpPr/>
          <p:nvPr/>
        </p:nvGrpSpPr>
        <p:grpSpPr>
          <a:xfrm>
            <a:off x="7411110" y="2228433"/>
            <a:ext cx="1879080" cy="1067634"/>
            <a:chOff x="6121037" y="1816337"/>
            <a:chExt cx="1879081" cy="1067634"/>
          </a:xfrm>
        </p:grpSpPr>
        <p:sp>
          <p:nvSpPr>
            <p:cNvPr id="45" name="Ellipse 44"/>
            <p:cNvSpPr/>
            <p:nvPr/>
          </p:nvSpPr>
          <p:spPr>
            <a:xfrm>
              <a:off x="6121037" y="2021296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Ellipse 45" hidden="1"/>
            <p:cNvSpPr/>
            <p:nvPr/>
          </p:nvSpPr>
          <p:spPr>
            <a:xfrm>
              <a:off x="7707613" y="2595971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" name="Ellipse 46" hidden="1"/>
            <p:cNvSpPr/>
            <p:nvPr/>
          </p:nvSpPr>
          <p:spPr>
            <a:xfrm>
              <a:off x="7130669" y="2264012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" name="Ellipse 47" hidden="1"/>
            <p:cNvSpPr/>
            <p:nvPr/>
          </p:nvSpPr>
          <p:spPr>
            <a:xfrm>
              <a:off x="7712118" y="1816337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Ellipse 48" hidden="1"/>
            <p:cNvSpPr/>
            <p:nvPr/>
          </p:nvSpPr>
          <p:spPr>
            <a:xfrm>
              <a:off x="6950074" y="2555843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" name="Ellipse 49" hidden="1"/>
            <p:cNvSpPr/>
            <p:nvPr/>
          </p:nvSpPr>
          <p:spPr>
            <a:xfrm>
              <a:off x="7094074" y="1816461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655324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3" grpId="2" animBg="1"/>
      <p:bldP spid="33" grpId="3" animBg="1"/>
      <p:bldP spid="33" grpId="4" animBg="1"/>
      <p:bldP spid="19" grpId="0" animBg="1"/>
      <p:bldP spid="19" grpId="1" animBg="1"/>
      <p:bldP spid="19" grpId="2" animBg="1"/>
      <p:bldP spid="19" grpId="3" animBg="1"/>
      <p:bldP spid="19" grpId="4" animBg="1"/>
      <p:bldP spid="20" grpId="0" animBg="1"/>
      <p:bldP spid="20" grpId="1" animBg="1"/>
      <p:bldP spid="20" grpId="2" animBg="1"/>
      <p:bldP spid="20" grpId="3" animBg="1"/>
      <p:bldP spid="20" grpId="4" animBg="1"/>
      <p:bldP spid="21" grpId="0" animBg="1"/>
      <p:bldP spid="21" grpId="1" animBg="1"/>
      <p:bldP spid="21" grpId="2" animBg="1"/>
      <p:bldP spid="21" grpId="3" animBg="1"/>
      <p:bldP spid="21" grpId="4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BACK COVER TAUSCHEN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/>
          <a:p>
            <a:r>
              <a:rPr lang="de-DE" dirty="0"/>
              <a:t>TERRA MOBILE 1500</a:t>
            </a:r>
          </a:p>
          <a:p>
            <a:r>
              <a:rPr lang="de-DE" dirty="0"/>
              <a:t>Schwierigkeit: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</a:t>
            </a:r>
            <a:endParaRPr lang="de-DE" dirty="0">
              <a:solidFill>
                <a:srgbClr val="784D96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April </a:t>
            </a:r>
            <a:r>
              <a:rPr lang="de-DE" smtClean="0"/>
              <a:t>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BACK COVER TAUSCHEN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36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264381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37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BACK COVER TAUSCHEN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April </a:t>
            </a:r>
            <a:r>
              <a:rPr lang="de-DE" smtClean="0"/>
              <a:t>2022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de-DE" dirty="0">
                <a:hlinkClick r:id="rId2" action="ppaction://hlinksldjump"/>
              </a:rPr>
              <a:t>Entfernen Sie die Kamera</a:t>
            </a:r>
            <a:endParaRPr lang="de-DE" dirty="0"/>
          </a:p>
          <a:p>
            <a:r>
              <a:rPr lang="de-DE" dirty="0">
                <a:hlinkClick r:id="rId3" action="ppaction://hlinksldjump"/>
              </a:rPr>
              <a:t>Entfernen Sie das LCD Panel</a:t>
            </a:r>
            <a:endParaRPr lang="de-DE" dirty="0"/>
          </a:p>
          <a:p>
            <a:r>
              <a:rPr lang="de-DE" dirty="0"/>
              <a:t>Lösen Sie das Webcam Kabel, zwei WLAN Antennen und eine LTE Antenne (Bild 1)</a:t>
            </a:r>
          </a:p>
          <a:p>
            <a:pPr lvl="0"/>
            <a:r>
              <a:rPr lang="de-DE" dirty="0"/>
              <a:t>Jeweils 3 Schrauben (schwarz, M2,5x2,5/PH1) an den Scharnieren lösen (Bild 2)</a:t>
            </a:r>
          </a:p>
          <a:p>
            <a:pPr lvl="0"/>
            <a:r>
              <a:rPr lang="de-DE" dirty="0"/>
              <a:t>Nun kann das Back Cover nach hinten entnommen werden (Bild 3)</a:t>
            </a:r>
            <a:endParaRPr lang="de-DE" dirty="0">
              <a:solidFill>
                <a:srgbClr val="FF0000"/>
              </a:solidFill>
            </a:endParaRPr>
          </a:p>
          <a:p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Schritt</a:t>
            </a:r>
          </a:p>
        </p:txBody>
      </p:sp>
      <p:sp>
        <p:nvSpPr>
          <p:cNvPr id="33" name="M4" hidden="1"/>
          <p:cNvSpPr/>
          <p:nvPr/>
        </p:nvSpPr>
        <p:spPr>
          <a:xfrm>
            <a:off x="848742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M3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Thumbnail 4" hidden="1"/>
          <p:cNvPicPr>
            <a:picLocks noGrp="1" noChangeAspect="1"/>
          </p:cNvPicPr>
          <p:nvPr>
            <p:ph type="pic" sz="quarter" idx="16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877" y="5173944"/>
            <a:ext cx="1042304" cy="694869"/>
          </a:xfrm>
          <a:prstGeom prst="rect">
            <a:avLst/>
          </a:prstGeom>
        </p:spPr>
      </p:pic>
      <p:pic>
        <p:nvPicPr>
          <p:cNvPr id="32" name="Thumbnail 3"/>
          <p:cNvPicPr>
            <a:picLocks noGrp="1" noChangeAspect="1"/>
          </p:cNvPicPr>
          <p:nvPr>
            <p:ph type="pic" sz="quarter" idx="1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597" y="5173915"/>
            <a:ext cx="1042390" cy="694926"/>
          </a:xfrm>
          <a:prstGeom prst="rect">
            <a:avLst/>
          </a:prstGeom>
        </p:spPr>
      </p:pic>
      <p:pic>
        <p:nvPicPr>
          <p:cNvPr id="30" name="Thumbnail 2"/>
          <p:cNvPicPr>
            <a:picLocks noGrp="1" noChangeAspect="1"/>
          </p:cNvPicPr>
          <p:nvPr>
            <p:ph type="pic" sz="quarter" idx="14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008" y="5173770"/>
            <a:ext cx="1042824" cy="695216"/>
          </a:xfrm>
          <a:prstGeom prst="rect">
            <a:avLst/>
          </a:prstGeom>
        </p:spPr>
      </p:pic>
      <p:pic>
        <p:nvPicPr>
          <p:cNvPr id="28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715" y="5173770"/>
            <a:ext cx="1042824" cy="695216"/>
          </a:xfrm>
          <a:prstGeom prst="rect">
            <a:avLst/>
          </a:prstGeom>
        </p:spPr>
      </p:pic>
      <p:sp>
        <p:nvSpPr>
          <p:cNvPr id="22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23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24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34" name="4" hidden="1"/>
          <p:cNvSpPr/>
          <p:nvPr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pic>
        <p:nvPicPr>
          <p:cNvPr id="9" name="Bild 4" hidden="1"/>
          <p:cNvPicPr>
            <a:picLocks noGrp="1" noChangeAspect="1"/>
          </p:cNvPicPr>
          <p:nvPr>
            <p:ph type="pic" idx="20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42" y="988453"/>
            <a:ext cx="6169115" cy="4112743"/>
          </a:xfrm>
        </p:spPr>
      </p:pic>
      <p:pic>
        <p:nvPicPr>
          <p:cNvPr id="31" name="Bild 3"/>
          <p:cNvPicPr>
            <a:picLocks noGrp="1" noChangeAspect="1"/>
          </p:cNvPicPr>
          <p:nvPr>
            <p:ph type="pic" idx="19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884" y="988281"/>
            <a:ext cx="6169630" cy="4113086"/>
          </a:xfrm>
        </p:spPr>
      </p:pic>
      <p:pic>
        <p:nvPicPr>
          <p:cNvPr id="29" name="Bild 2"/>
          <p:cNvPicPr>
            <a:picLocks noGrp="1" noChangeAspect="1"/>
          </p:cNvPicPr>
          <p:nvPr>
            <p:ph type="pic" idx="18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987425"/>
            <a:ext cx="6172200" cy="4114800"/>
          </a:xfrm>
        </p:spPr>
      </p:pic>
      <p:grpSp>
        <p:nvGrpSpPr>
          <p:cNvPr id="52" name="Gruppe Schrauben"/>
          <p:cNvGrpSpPr/>
          <p:nvPr/>
        </p:nvGrpSpPr>
        <p:grpSpPr>
          <a:xfrm>
            <a:off x="5512191" y="2441201"/>
            <a:ext cx="5671624" cy="1067634"/>
            <a:chOff x="5942400" y="1816337"/>
            <a:chExt cx="5671627" cy="1067634"/>
          </a:xfrm>
        </p:grpSpPr>
        <p:sp>
          <p:nvSpPr>
            <p:cNvPr id="53" name="Ellipse 52"/>
            <p:cNvSpPr/>
            <p:nvPr/>
          </p:nvSpPr>
          <p:spPr>
            <a:xfrm>
              <a:off x="5942400" y="1941875"/>
              <a:ext cx="758043" cy="521106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4" name="Ellipse 53" hidden="1"/>
            <p:cNvSpPr/>
            <p:nvPr/>
          </p:nvSpPr>
          <p:spPr>
            <a:xfrm>
              <a:off x="7707613" y="2595971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Ellipse 54" hidden="1"/>
            <p:cNvSpPr/>
            <p:nvPr/>
          </p:nvSpPr>
          <p:spPr>
            <a:xfrm>
              <a:off x="7130669" y="2264012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6" name="Ellipse 55" hidden="1"/>
            <p:cNvSpPr/>
            <p:nvPr/>
          </p:nvSpPr>
          <p:spPr>
            <a:xfrm>
              <a:off x="7712118" y="1816337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1" name="Ellipse 60" hidden="1"/>
            <p:cNvSpPr/>
            <p:nvPr/>
          </p:nvSpPr>
          <p:spPr>
            <a:xfrm>
              <a:off x="6950074" y="2555843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3" name="Ellipse 72"/>
            <p:cNvSpPr/>
            <p:nvPr/>
          </p:nvSpPr>
          <p:spPr>
            <a:xfrm>
              <a:off x="10803073" y="1942752"/>
              <a:ext cx="810954" cy="604816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7" name="Bild 1"/>
          <p:cNvPicPr>
            <a:picLocks noGrp="1" noChangeAspect="1"/>
          </p:cNvPicPr>
          <p:nvPr>
            <p:ph type="pic" idx="1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194" y="995977"/>
            <a:ext cx="6146544" cy="4097696"/>
          </a:xfrm>
        </p:spPr>
      </p:pic>
      <p:grpSp>
        <p:nvGrpSpPr>
          <p:cNvPr id="44" name="Gruppe Kabel" hidden="1"/>
          <p:cNvGrpSpPr/>
          <p:nvPr/>
        </p:nvGrpSpPr>
        <p:grpSpPr>
          <a:xfrm>
            <a:off x="6440830" y="3044824"/>
            <a:ext cx="1879080" cy="1067634"/>
            <a:chOff x="6121037" y="1816337"/>
            <a:chExt cx="1879081" cy="1067634"/>
          </a:xfrm>
        </p:grpSpPr>
        <p:sp>
          <p:nvSpPr>
            <p:cNvPr id="45" name="Ellipse 44"/>
            <p:cNvSpPr/>
            <p:nvPr/>
          </p:nvSpPr>
          <p:spPr>
            <a:xfrm>
              <a:off x="6121037" y="2021296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Ellipse 45" hidden="1"/>
            <p:cNvSpPr/>
            <p:nvPr/>
          </p:nvSpPr>
          <p:spPr>
            <a:xfrm>
              <a:off x="7707613" y="2595971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" name="Ellipse 46" hidden="1"/>
            <p:cNvSpPr/>
            <p:nvPr/>
          </p:nvSpPr>
          <p:spPr>
            <a:xfrm>
              <a:off x="7130669" y="2264012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" name="Ellipse 47" hidden="1"/>
            <p:cNvSpPr/>
            <p:nvPr/>
          </p:nvSpPr>
          <p:spPr>
            <a:xfrm>
              <a:off x="7712118" y="1816337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Ellipse 48" hidden="1"/>
            <p:cNvSpPr/>
            <p:nvPr/>
          </p:nvSpPr>
          <p:spPr>
            <a:xfrm>
              <a:off x="6950074" y="2555843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" name="Ellipse 49" hidden="1"/>
            <p:cNvSpPr/>
            <p:nvPr/>
          </p:nvSpPr>
          <p:spPr>
            <a:xfrm>
              <a:off x="7094074" y="1816461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400126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3" grpId="2" animBg="1"/>
      <p:bldP spid="33" grpId="3" animBg="1"/>
      <p:bldP spid="33" grpId="4" animBg="1"/>
      <p:bldP spid="19" grpId="0" animBg="1"/>
      <p:bldP spid="19" grpId="1" animBg="1"/>
      <p:bldP spid="19" grpId="2" animBg="1"/>
      <p:bldP spid="19" grpId="3" animBg="1"/>
      <p:bldP spid="19" grpId="4" animBg="1"/>
      <p:bldP spid="20" grpId="0" animBg="1"/>
      <p:bldP spid="20" grpId="1" animBg="1"/>
      <p:bldP spid="20" grpId="2" animBg="1"/>
      <p:bldP spid="20" grpId="3" animBg="1"/>
      <p:bldP spid="20" grpId="4" animBg="1"/>
      <p:bldP spid="21" grpId="0" animBg="1"/>
      <p:bldP spid="21" grpId="1" animBg="1"/>
      <p:bldP spid="21" grpId="2" animBg="1"/>
      <p:bldP spid="21" grpId="3" animBg="1"/>
      <p:bldP spid="21" grpId="4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Ersatzteile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1200"/>
          </a:xfrm>
        </p:spPr>
        <p:txBody>
          <a:bodyPr>
            <a:normAutofit/>
          </a:bodyPr>
          <a:lstStyle/>
          <a:p>
            <a:r>
              <a:rPr lang="de-DE" dirty="0"/>
              <a:t>TERRA MOBILE 1500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April </a:t>
            </a:r>
            <a:r>
              <a:rPr lang="de-DE" smtClean="0"/>
              <a:t>2022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38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12688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3719"/>
          </a:xfrm>
        </p:spPr>
        <p:txBody>
          <a:bodyPr/>
          <a:lstStyle/>
          <a:p>
            <a:r>
              <a:rPr lang="de-DE" dirty="0"/>
              <a:t>Ersatzteile TERRA MOBILE 1500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April </a:t>
            </a:r>
            <a:r>
              <a:rPr lang="de-DE" smtClean="0"/>
              <a:t>2022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ERSATZTEILE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39</a:t>
            </a:fld>
            <a:endParaRPr lang="de-DE" dirty="0"/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3865363"/>
              </p:ext>
            </p:extLst>
          </p:nvPr>
        </p:nvGraphicFramePr>
        <p:xfrm>
          <a:off x="901123" y="1344703"/>
          <a:ext cx="3943350" cy="47144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77119">
                  <a:extLst>
                    <a:ext uri="{9D8B030D-6E8A-4147-A177-3AD203B41FA5}">
                      <a16:colId xmlns:a16="http://schemas.microsoft.com/office/drawing/2014/main" val="2575661960"/>
                    </a:ext>
                  </a:extLst>
                </a:gridCol>
                <a:gridCol w="2766231">
                  <a:extLst>
                    <a:ext uri="{9D8B030D-6E8A-4147-A177-3AD203B41FA5}">
                      <a16:colId xmlns:a16="http://schemas.microsoft.com/office/drawing/2014/main" val="831512037"/>
                    </a:ext>
                  </a:extLst>
                </a:gridCol>
              </a:tblGrid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Artikelnummer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Beschreibung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966964742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effectLst/>
                        </a:rPr>
                        <a:t>1480486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Netzteil 65W EU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3189929118"/>
                  </a:ext>
                </a:extLst>
              </a:tr>
              <a:tr h="296198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E1080549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Antenne LTE (1)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3201518450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E1080548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Antenne LTE (2) 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3968077500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1480236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 err="1">
                          <a:effectLst/>
                        </a:rPr>
                        <a:t>Battery</a:t>
                      </a:r>
                      <a:r>
                        <a:rPr lang="de-DE" sz="1100" u="none" strike="noStrike" dirty="0">
                          <a:effectLst/>
                        </a:rPr>
                        <a:t> 36Wh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4016748038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E1080551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 err="1">
                          <a:effectLst/>
                        </a:rPr>
                        <a:t>Bottom</a:t>
                      </a:r>
                      <a:r>
                        <a:rPr lang="de-DE" sz="1100" u="none" strike="noStrike" dirty="0">
                          <a:effectLst/>
                        </a:rPr>
                        <a:t> Case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4226292713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E1080314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CMOS </a:t>
                      </a:r>
                      <a:r>
                        <a:rPr lang="de-DE" sz="1100" u="none" strike="noStrike" dirty="0" err="1">
                          <a:effectLst/>
                        </a:rPr>
                        <a:t>Battery</a:t>
                      </a:r>
                      <a:r>
                        <a:rPr lang="de-DE" sz="1100" u="none" strike="noStrike" dirty="0">
                          <a:effectLst/>
                        </a:rPr>
                        <a:t> 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2064799049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E1080554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CPU Fan (Lüfter)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1281385826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E1080186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HDD Bracket 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3516054842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E1080550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HDD Cable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3342001542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E1080557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Hinge (L) (Scharnier)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740289502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E1080558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Hinge (R) (Scharnier)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132930516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1480221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Keyboard Multi-Color [CH]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3633851940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1480219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Keyboard Multi-Color [DE]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2029092281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1480220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Keyboard Multi-Color [FR]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2083073340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1480224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Keyboard Multi-Color [UK]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2158558841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1480222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Keyboard Multi-Color [US]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4251008647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E1080556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LCD Back Cover (Cover A)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1740444444"/>
                  </a:ext>
                </a:extLst>
              </a:tr>
            </a:tbl>
          </a:graphicData>
        </a:graphic>
      </p:graphicFrame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4447600"/>
              </p:ext>
            </p:extLst>
          </p:nvPr>
        </p:nvGraphicFramePr>
        <p:xfrm>
          <a:off x="5767186" y="1344703"/>
          <a:ext cx="3943350" cy="41583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77119">
                  <a:extLst>
                    <a:ext uri="{9D8B030D-6E8A-4147-A177-3AD203B41FA5}">
                      <a16:colId xmlns:a16="http://schemas.microsoft.com/office/drawing/2014/main" val="2575661960"/>
                    </a:ext>
                  </a:extLst>
                </a:gridCol>
                <a:gridCol w="2766231">
                  <a:extLst>
                    <a:ext uri="{9D8B030D-6E8A-4147-A177-3AD203B41FA5}">
                      <a16:colId xmlns:a16="http://schemas.microsoft.com/office/drawing/2014/main" val="831512037"/>
                    </a:ext>
                  </a:extLst>
                </a:gridCol>
              </a:tblGrid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Artikelnummer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Beschreibung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2820720176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E1080560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LCD Cable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3189929118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E1080436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LCD Display 15.6" FHD (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eDP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3201518450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E1080555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LCD Front Cover (Cover B)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3818261043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E1080552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Mainboard (</a:t>
                      </a:r>
                      <a:r>
                        <a:rPr lang="de-DE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Ryzen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5-4500U)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2914925413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E1080642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Mainboard (</a:t>
                      </a:r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Ryzen 5-5500U</a:t>
                      </a:r>
                      <a:r>
                        <a:rPr lang="de-DE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4187128324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E1080545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Power Switch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3696937154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E1080516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Screw M2x5mm Nylok for Bottom Case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3997955868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E1080546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Speaker (L)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1181924799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E1080547 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Speaker (R)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4279333396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E1080553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Thermal Pad for M.2 SDD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548195966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E1080544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Top Case (Cover </a:t>
                      </a:r>
                      <a:r>
                        <a:rPr lang="en-US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C) incl. Touchpad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2661310177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E1080559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Webcam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700770914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E1080561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Webcam cable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1876286661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E1080594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Multi I/O Board Realtek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2327520919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E1080625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Multi I/O Board  O²Micro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31694564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47912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BOTTOM CASE TAUSCHEN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/>
          <a:p>
            <a:r>
              <a:rPr lang="de-DE" dirty="0"/>
              <a:t>TERRA MOBILE 1500</a:t>
            </a:r>
          </a:p>
          <a:p>
            <a:r>
              <a:rPr lang="de-DE" dirty="0"/>
              <a:t>Schwierigkeit: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</a:t>
            </a:r>
            <a:endParaRPr lang="de-DE" dirty="0">
              <a:solidFill>
                <a:srgbClr val="784D96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April </a:t>
            </a:r>
            <a:r>
              <a:rPr lang="de-DE" smtClean="0"/>
              <a:t>2022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4</a:t>
            </a:fld>
            <a:endParaRPr lang="de-DE" dirty="0"/>
          </a:p>
        </p:txBody>
      </p:sp>
      <p:sp>
        <p:nvSpPr>
          <p:cNvPr id="7" name="Fußzeilenplatzhalter 2">
            <a:extLst>
              <a:ext uri="{FF2B5EF4-FFF2-40B4-BE49-F238E27FC236}">
                <a16:creationId xmlns:a16="http://schemas.microsoft.com/office/drawing/2014/main" id="{000EF8ED-0806-434C-A893-0B4B05E85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de-DE" dirty="0"/>
              <a:t>BOTTOM CASE TAUSCHEN</a:t>
            </a:r>
          </a:p>
        </p:txBody>
      </p:sp>
    </p:spTree>
    <p:extLst>
      <p:ext uri="{BB962C8B-B14F-4D97-AF65-F5344CB8AC3E}">
        <p14:creationId xmlns:p14="http://schemas.microsoft.com/office/powerpoint/2010/main" val="1728621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5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BOTTOM CASE TAUSCHEN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April </a:t>
            </a:r>
            <a:r>
              <a:rPr lang="de-DE" smtClean="0"/>
              <a:t>2022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buClr>
                <a:srgbClr val="FF0000"/>
              </a:buClr>
              <a:buBlip>
                <a:blip r:embed="rId2"/>
              </a:buBlip>
            </a:pPr>
            <a:r>
              <a:rPr lang="de-DE" dirty="0">
                <a:solidFill>
                  <a:srgbClr val="FF0000"/>
                </a:solidFill>
              </a:rPr>
              <a:t>Bevor Sie anfangen, schalten Sie das Notebook aus!</a:t>
            </a:r>
          </a:p>
          <a:p>
            <a:pPr lvl="0"/>
            <a:r>
              <a:rPr lang="de-DE" dirty="0"/>
              <a:t>Lösen Sie 8 Schrauben (M2x5/PH1) (Bild 1)</a:t>
            </a:r>
          </a:p>
          <a:p>
            <a:pPr>
              <a:buBlip>
                <a:blip r:embed="rId2"/>
              </a:buBlip>
            </a:pPr>
            <a:r>
              <a:rPr lang="de-DE" dirty="0">
                <a:solidFill>
                  <a:srgbClr val="FF0000"/>
                </a:solidFill>
              </a:rPr>
              <a:t>Lösen Sie 4 vordere Schrauben (M2x5/PH1) . Die Schrauben sind ca. 35° nach außen geneigt. (Bild 2)</a:t>
            </a:r>
          </a:p>
          <a:p>
            <a:r>
              <a:rPr lang="de-DE" dirty="0"/>
              <a:t>Das </a:t>
            </a:r>
            <a:r>
              <a:rPr lang="de-DE" dirty="0" err="1"/>
              <a:t>Bottom</a:t>
            </a:r>
            <a:r>
              <a:rPr lang="de-DE" dirty="0"/>
              <a:t> Case anheben und entfernen (Bild 3)</a:t>
            </a:r>
          </a:p>
          <a:p>
            <a:pPr>
              <a:buBlip>
                <a:blip r:embed="rId2"/>
              </a:buBlip>
            </a:pPr>
            <a:r>
              <a:rPr lang="de-DE" dirty="0">
                <a:solidFill>
                  <a:srgbClr val="FF0000"/>
                </a:solidFill>
              </a:rPr>
              <a:t>Für alle weiteren Aufgaben trennen Sie die Kabelverbindung zwischen Akku und Mainboard (Bild 4)</a:t>
            </a:r>
          </a:p>
          <a:p>
            <a:endParaRPr lang="de-DE" dirty="0">
              <a:solidFill>
                <a:srgbClr val="FF0000"/>
              </a:solidFill>
            </a:endParaRPr>
          </a:p>
          <a:p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Schritt</a:t>
            </a:r>
          </a:p>
        </p:txBody>
      </p:sp>
      <p:sp>
        <p:nvSpPr>
          <p:cNvPr id="33" name="M4"/>
          <p:cNvSpPr/>
          <p:nvPr/>
        </p:nvSpPr>
        <p:spPr>
          <a:xfrm>
            <a:off x="848742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M3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Thumbnail 4"/>
          <p:cNvPicPr>
            <a:picLocks noGrp="1" noChangeAspect="1"/>
          </p:cNvPicPr>
          <p:nvPr>
            <p:ph type="pic"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617" y="5173770"/>
            <a:ext cx="1042825" cy="695217"/>
          </a:xfrm>
          <a:prstGeom prst="rect">
            <a:avLst/>
          </a:prstGeom>
        </p:spPr>
      </p:pic>
      <p:pic>
        <p:nvPicPr>
          <p:cNvPr id="32" name="Thumbnail 3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507" y="5173770"/>
            <a:ext cx="1042571" cy="695217"/>
          </a:xfrm>
          <a:prstGeom prst="rect">
            <a:avLst/>
          </a:prstGeom>
        </p:spPr>
      </p:pic>
      <p:pic>
        <p:nvPicPr>
          <p:cNvPr id="30" name="Thumbnail 2"/>
          <p:cNvPicPr>
            <a:picLocks noGrp="1" noChangeAspect="1"/>
          </p:cNvPicPr>
          <p:nvPr>
            <p:ph type="pic" sz="quarter" idx="1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008" y="5173770"/>
            <a:ext cx="1042825" cy="695216"/>
          </a:xfrm>
          <a:prstGeom prst="rect">
            <a:avLst/>
          </a:prstGeom>
        </p:spPr>
      </p:pic>
      <p:pic>
        <p:nvPicPr>
          <p:cNvPr id="28" name="Thumbnail 1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9" t="9029" r="9029" b="9029"/>
          <a:stretch/>
        </p:blipFill>
        <p:spPr>
          <a:xfrm>
            <a:off x="5180715" y="5173770"/>
            <a:ext cx="1042825" cy="695217"/>
          </a:xfrm>
          <a:prstGeom prst="rect">
            <a:avLst/>
          </a:prstGeom>
        </p:spPr>
      </p:pic>
      <p:sp>
        <p:nvSpPr>
          <p:cNvPr id="22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23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24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34" name="4"/>
          <p:cNvSpPr/>
          <p:nvPr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  <p:pic>
        <p:nvPicPr>
          <p:cNvPr id="14" name="Bildplatzhalter 13"/>
          <p:cNvPicPr>
            <a:picLocks noGrp="1" noChangeAspect="1"/>
          </p:cNvPicPr>
          <p:nvPr>
            <p:ph type="pic" idx="2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9" name="Bild 4"/>
          <p:cNvPicPr>
            <a:picLocks noGrp="1" noChangeAspect="1"/>
          </p:cNvPicPr>
          <p:nvPr>
            <p:ph type="pic" idx="20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987425"/>
            <a:ext cx="6172200" cy="4114800"/>
          </a:xfrm>
        </p:spPr>
      </p:pic>
      <p:pic>
        <p:nvPicPr>
          <p:cNvPr id="31" name="Bild 3"/>
          <p:cNvPicPr>
            <a:picLocks noGrp="1" noChangeAspect="1"/>
          </p:cNvPicPr>
          <p:nvPr>
            <p:ph type="pic" idx="19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350" y="987425"/>
            <a:ext cx="6170699" cy="4114800"/>
          </a:xfrm>
        </p:spPr>
      </p:pic>
      <p:pic>
        <p:nvPicPr>
          <p:cNvPr id="29" name="Bild 2"/>
          <p:cNvPicPr>
            <a:picLocks noGrp="1" noChangeAspect="1"/>
          </p:cNvPicPr>
          <p:nvPr>
            <p:ph type="pic" idx="18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225" y="987425"/>
            <a:ext cx="6172200" cy="4114800"/>
          </a:xfrm>
        </p:spPr>
      </p:pic>
      <p:grpSp>
        <p:nvGrpSpPr>
          <p:cNvPr id="16" name="Gruppe vordere Schrauben"/>
          <p:cNvGrpSpPr/>
          <p:nvPr/>
        </p:nvGrpSpPr>
        <p:grpSpPr>
          <a:xfrm>
            <a:off x="7411110" y="2569950"/>
            <a:ext cx="3896695" cy="2345064"/>
            <a:chOff x="7028598" y="2418759"/>
            <a:chExt cx="3896695" cy="2345064"/>
          </a:xfrm>
        </p:grpSpPr>
        <p:sp>
          <p:nvSpPr>
            <p:cNvPr id="57" name="Ellipse 56"/>
            <p:cNvSpPr/>
            <p:nvPr/>
          </p:nvSpPr>
          <p:spPr>
            <a:xfrm>
              <a:off x="7028598" y="2418759"/>
              <a:ext cx="364524" cy="364524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8" name="Ellipse 57"/>
            <p:cNvSpPr/>
            <p:nvPr/>
          </p:nvSpPr>
          <p:spPr>
            <a:xfrm>
              <a:off x="10560769" y="4399299"/>
              <a:ext cx="364524" cy="364524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Ellipse 58"/>
            <p:cNvSpPr/>
            <p:nvPr/>
          </p:nvSpPr>
          <p:spPr>
            <a:xfrm>
              <a:off x="7776717" y="2854615"/>
              <a:ext cx="364524" cy="364524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0" name="Ellipse 59"/>
            <p:cNvSpPr/>
            <p:nvPr/>
          </p:nvSpPr>
          <p:spPr>
            <a:xfrm>
              <a:off x="9084394" y="3562375"/>
              <a:ext cx="364524" cy="364524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7" name="Bild 1"/>
          <p:cNvPicPr>
            <a:picLocks noGrp="1" noChangeAspect="1"/>
          </p:cNvPicPr>
          <p:nvPr>
            <p:ph type="pic" idx="1"/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2" t="6427" r="6502" b="6427"/>
          <a:stretch/>
        </p:blipFill>
        <p:spPr>
          <a:xfrm>
            <a:off x="5202194" y="992488"/>
            <a:ext cx="6146544" cy="4104674"/>
          </a:xfrm>
        </p:spPr>
      </p:pic>
      <p:grpSp>
        <p:nvGrpSpPr>
          <p:cNvPr id="13" name="Gruppe Schrauben"/>
          <p:cNvGrpSpPr/>
          <p:nvPr/>
        </p:nvGrpSpPr>
        <p:grpSpPr>
          <a:xfrm>
            <a:off x="5735423" y="1298746"/>
            <a:ext cx="5311646" cy="3430224"/>
            <a:chOff x="5735423" y="1298746"/>
            <a:chExt cx="5311646" cy="3430224"/>
          </a:xfrm>
        </p:grpSpPr>
        <p:sp>
          <p:nvSpPr>
            <p:cNvPr id="8" name="Ellipse 7"/>
            <p:cNvSpPr/>
            <p:nvPr/>
          </p:nvSpPr>
          <p:spPr>
            <a:xfrm>
              <a:off x="5793904" y="1346372"/>
              <a:ext cx="364524" cy="364524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Ellipse 38"/>
            <p:cNvSpPr/>
            <p:nvPr/>
          </p:nvSpPr>
          <p:spPr>
            <a:xfrm>
              <a:off x="7220551" y="1417809"/>
              <a:ext cx="364524" cy="364524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0" name="Ellipse 39"/>
            <p:cNvSpPr/>
            <p:nvPr/>
          </p:nvSpPr>
          <p:spPr>
            <a:xfrm>
              <a:off x="9102382" y="1417809"/>
              <a:ext cx="364524" cy="364524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1" name="Ellipse 40"/>
            <p:cNvSpPr/>
            <p:nvPr/>
          </p:nvSpPr>
          <p:spPr>
            <a:xfrm>
              <a:off x="10578757" y="1298746"/>
              <a:ext cx="364524" cy="364524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" name="Ellipse 47" hidden="1"/>
            <p:cNvSpPr/>
            <p:nvPr/>
          </p:nvSpPr>
          <p:spPr>
            <a:xfrm>
              <a:off x="5735423" y="4364446"/>
              <a:ext cx="364524" cy="364524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Ellipse 45"/>
            <p:cNvSpPr/>
            <p:nvPr/>
          </p:nvSpPr>
          <p:spPr>
            <a:xfrm>
              <a:off x="10682545" y="2863162"/>
              <a:ext cx="364524" cy="364524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" name="Ellipse 46" hidden="1"/>
            <p:cNvSpPr/>
            <p:nvPr/>
          </p:nvSpPr>
          <p:spPr>
            <a:xfrm>
              <a:off x="10606388" y="4364446"/>
              <a:ext cx="364524" cy="364524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Ellipse 48"/>
            <p:cNvSpPr/>
            <p:nvPr/>
          </p:nvSpPr>
          <p:spPr>
            <a:xfrm>
              <a:off x="5735423" y="2680900"/>
              <a:ext cx="364524" cy="364524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" name="Ellipse 49"/>
            <p:cNvSpPr/>
            <p:nvPr/>
          </p:nvSpPr>
          <p:spPr>
            <a:xfrm>
              <a:off x="7299326" y="3064726"/>
              <a:ext cx="364524" cy="364524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1" name="Ellipse 50"/>
            <p:cNvSpPr/>
            <p:nvPr/>
          </p:nvSpPr>
          <p:spPr>
            <a:xfrm>
              <a:off x="8949683" y="3064726"/>
              <a:ext cx="364524" cy="364524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2" name="Ellipse 51" hidden="1"/>
            <p:cNvSpPr/>
            <p:nvPr/>
          </p:nvSpPr>
          <p:spPr>
            <a:xfrm>
              <a:off x="7282848" y="4327762"/>
              <a:ext cx="364524" cy="364524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Ellipse 52" hidden="1"/>
            <p:cNvSpPr/>
            <p:nvPr/>
          </p:nvSpPr>
          <p:spPr>
            <a:xfrm>
              <a:off x="9169443" y="4327762"/>
              <a:ext cx="364524" cy="364524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933632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3" grpId="2" animBg="1"/>
      <p:bldP spid="33" grpId="3" animBg="1"/>
      <p:bldP spid="33" grpId="4" animBg="1"/>
      <p:bldP spid="19" grpId="0" animBg="1"/>
      <p:bldP spid="19" grpId="1" animBg="1"/>
      <p:bldP spid="19" grpId="2" animBg="1"/>
      <p:bldP spid="19" grpId="3" animBg="1"/>
      <p:bldP spid="19" grpId="4" animBg="1"/>
      <p:bldP spid="20" grpId="0" animBg="1"/>
      <p:bldP spid="20" grpId="1" animBg="1"/>
      <p:bldP spid="20" grpId="2" animBg="1"/>
      <p:bldP spid="20" grpId="3" animBg="1"/>
      <p:bldP spid="20" grpId="4" animBg="1"/>
      <p:bldP spid="21" grpId="0" animBg="1"/>
      <p:bldP spid="21" grpId="1" animBg="1"/>
      <p:bldP spid="21" grpId="2" animBg="1"/>
      <p:bldP spid="21" grpId="3" animBg="1"/>
      <p:bldP spid="21" grpId="4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AKKU TAUSCHEN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/>
          <a:p>
            <a:r>
              <a:rPr lang="de-DE" dirty="0"/>
              <a:t>TERRA MOBILE 1500</a:t>
            </a:r>
          </a:p>
          <a:p>
            <a:r>
              <a:rPr lang="de-DE" dirty="0"/>
              <a:t>Schwierigkeit: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</a:t>
            </a:r>
            <a:endParaRPr lang="de-DE" dirty="0">
              <a:solidFill>
                <a:srgbClr val="784D96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April </a:t>
            </a:r>
            <a:r>
              <a:rPr lang="de-DE" smtClean="0"/>
              <a:t>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AKKU TAUSCHEN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418139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7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AKKU TAUSCHEN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April </a:t>
            </a:r>
            <a:r>
              <a:rPr lang="de-DE" smtClean="0"/>
              <a:t>2022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buClr>
                <a:srgbClr val="FF0000"/>
              </a:buClr>
              <a:buBlip>
                <a:blip r:embed="rId2"/>
              </a:buBlip>
            </a:pPr>
            <a:r>
              <a:rPr lang="de-DE" dirty="0">
                <a:solidFill>
                  <a:srgbClr val="FF0000"/>
                </a:solidFill>
              </a:rPr>
              <a:t>Bevor Sie anfangen, schalten Sie das Notebook aus!</a:t>
            </a:r>
          </a:p>
          <a:p>
            <a:pPr lvl="0"/>
            <a:r>
              <a:rPr lang="de-DE" dirty="0">
                <a:hlinkClick r:id="rId3" action="ppaction://hlinksldjump"/>
              </a:rPr>
              <a:t>Entfernen Sie das </a:t>
            </a:r>
            <a:r>
              <a:rPr lang="de-DE" dirty="0" err="1">
                <a:hlinkClick r:id="rId3" action="ppaction://hlinksldjump"/>
              </a:rPr>
              <a:t>Bottom</a:t>
            </a:r>
            <a:r>
              <a:rPr lang="de-DE" dirty="0">
                <a:hlinkClick r:id="rId3" action="ppaction://hlinksldjump"/>
              </a:rPr>
              <a:t> Case</a:t>
            </a:r>
            <a:endParaRPr lang="de-DE" dirty="0"/>
          </a:p>
          <a:p>
            <a:r>
              <a:rPr lang="de-DE" dirty="0"/>
              <a:t>Lösen Sie das Kabel zum Mainboard (Bild 1)</a:t>
            </a:r>
          </a:p>
          <a:p>
            <a:pPr lvl="0"/>
            <a:r>
              <a:rPr lang="de-DE" dirty="0"/>
              <a:t>Entfernen Sie 4 gleich lange Schrauben (M2x4) (Bild 2)</a:t>
            </a:r>
          </a:p>
          <a:p>
            <a:endParaRPr lang="de-DE" dirty="0">
              <a:solidFill>
                <a:srgbClr val="FF0000"/>
              </a:solidFill>
            </a:endParaRPr>
          </a:p>
          <a:p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Schritt</a:t>
            </a:r>
          </a:p>
        </p:txBody>
      </p:sp>
      <p:sp>
        <p:nvSpPr>
          <p:cNvPr id="20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0" name="Thumbnail 2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008" y="5173770"/>
            <a:ext cx="1042825" cy="695216"/>
          </a:xfrm>
          <a:prstGeom prst="rect">
            <a:avLst/>
          </a:prstGeom>
        </p:spPr>
      </p:pic>
      <p:pic>
        <p:nvPicPr>
          <p:cNvPr id="28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715" y="5173770"/>
            <a:ext cx="1042825" cy="695216"/>
          </a:xfrm>
          <a:prstGeom prst="rect">
            <a:avLst/>
          </a:prstGeom>
        </p:spPr>
      </p:pic>
      <p:sp>
        <p:nvSpPr>
          <p:cNvPr id="22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23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pic>
        <p:nvPicPr>
          <p:cNvPr id="29" name="Bild 2"/>
          <p:cNvPicPr>
            <a:picLocks noGrp="1" noChangeAspect="1"/>
          </p:cNvPicPr>
          <p:nvPr>
            <p:ph type="pic" idx="18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987425"/>
            <a:ext cx="6172200" cy="4114800"/>
          </a:xfrm>
        </p:spPr>
      </p:pic>
      <p:grpSp>
        <p:nvGrpSpPr>
          <p:cNvPr id="16" name="Gruppe vordere Schrauben"/>
          <p:cNvGrpSpPr/>
          <p:nvPr/>
        </p:nvGrpSpPr>
        <p:grpSpPr>
          <a:xfrm>
            <a:off x="7522260" y="3137008"/>
            <a:ext cx="2612340" cy="1309516"/>
            <a:chOff x="7522260" y="3137008"/>
            <a:chExt cx="2612340" cy="1309516"/>
          </a:xfrm>
        </p:grpSpPr>
        <p:sp>
          <p:nvSpPr>
            <p:cNvPr id="57" name="Ellipse 56"/>
            <p:cNvSpPr/>
            <p:nvPr/>
          </p:nvSpPr>
          <p:spPr>
            <a:xfrm>
              <a:off x="7765535" y="3137008"/>
              <a:ext cx="254000" cy="254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8" name="Ellipse 57"/>
            <p:cNvSpPr/>
            <p:nvPr/>
          </p:nvSpPr>
          <p:spPr>
            <a:xfrm>
              <a:off x="9880600" y="4191108"/>
              <a:ext cx="254000" cy="254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Ellipse 58"/>
            <p:cNvSpPr/>
            <p:nvPr/>
          </p:nvSpPr>
          <p:spPr>
            <a:xfrm>
              <a:off x="7522260" y="4192524"/>
              <a:ext cx="254000" cy="254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0" name="Ellipse 59"/>
            <p:cNvSpPr/>
            <p:nvPr/>
          </p:nvSpPr>
          <p:spPr>
            <a:xfrm>
              <a:off x="9859705" y="3144774"/>
              <a:ext cx="254000" cy="254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7" name="Bild 1"/>
          <p:cNvPicPr>
            <a:picLocks noGrp="1" noChangeAspect="1"/>
          </p:cNvPicPr>
          <p:nvPr>
            <p:ph type="pic"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844" y="995977"/>
            <a:ext cx="6146544" cy="4097696"/>
          </a:xfrm>
        </p:spPr>
      </p:pic>
    </p:spTree>
    <p:extLst>
      <p:ext uri="{BB962C8B-B14F-4D97-AF65-F5344CB8AC3E}">
        <p14:creationId xmlns:p14="http://schemas.microsoft.com/office/powerpoint/2010/main" val="931213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SSD M.2 TAUSCHEN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/>
          <a:p>
            <a:r>
              <a:rPr lang="de-DE" dirty="0"/>
              <a:t>TERRA MOBILE 1500</a:t>
            </a:r>
          </a:p>
          <a:p>
            <a:r>
              <a:rPr lang="de-DE" dirty="0"/>
              <a:t>Schwierigkeit: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</a:t>
            </a:r>
            <a:endParaRPr lang="de-DE" dirty="0">
              <a:solidFill>
                <a:srgbClr val="784D96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April </a:t>
            </a:r>
            <a:r>
              <a:rPr lang="de-DE" smtClean="0"/>
              <a:t>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SSD M.2 TAUSCHEN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586653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9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SSD M.2 TAUSCHEN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April </a:t>
            </a:r>
            <a:r>
              <a:rPr lang="de-DE" smtClean="0"/>
              <a:t>2022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buClr>
                <a:srgbClr val="FF0000"/>
              </a:buClr>
              <a:buBlip>
                <a:blip r:embed="rId2"/>
              </a:buBlip>
            </a:pPr>
            <a:r>
              <a:rPr lang="de-DE" dirty="0">
                <a:solidFill>
                  <a:srgbClr val="FF0000"/>
                </a:solidFill>
              </a:rPr>
              <a:t>Bevor Sie anfangen, schalten Sie das Notebook aus!</a:t>
            </a:r>
          </a:p>
          <a:p>
            <a:pPr lvl="0"/>
            <a:r>
              <a:rPr lang="de-DE" dirty="0">
                <a:hlinkClick r:id="rId3" action="ppaction://hlinksldjump"/>
              </a:rPr>
              <a:t>Entfernen Sie das </a:t>
            </a:r>
            <a:r>
              <a:rPr lang="de-DE" dirty="0" err="1">
                <a:hlinkClick r:id="rId3" action="ppaction://hlinksldjump"/>
              </a:rPr>
              <a:t>Bottom</a:t>
            </a:r>
            <a:r>
              <a:rPr lang="de-DE" dirty="0">
                <a:hlinkClick r:id="rId3" action="ppaction://hlinksldjump"/>
              </a:rPr>
              <a:t> Case</a:t>
            </a:r>
            <a:endParaRPr lang="de-DE" dirty="0"/>
          </a:p>
          <a:p>
            <a:r>
              <a:rPr lang="de-DE" dirty="0">
                <a:hlinkClick r:id="rId4" action="ppaction://hlinksldjump"/>
              </a:rPr>
              <a:t>Trennen Sie das Kabel vom Akku</a:t>
            </a:r>
            <a:endParaRPr lang="de-DE" dirty="0"/>
          </a:p>
          <a:p>
            <a:pPr lvl="0"/>
            <a:r>
              <a:rPr lang="de-DE" dirty="0"/>
              <a:t>Lösen Sie die Schraube (M2x2/PH0) und entnehmen Sie dann die M.2 SSD (Bild 1)</a:t>
            </a:r>
          </a:p>
          <a:p>
            <a:pPr lvl="0"/>
            <a:r>
              <a:rPr lang="de-DE" dirty="0"/>
              <a:t>Das </a:t>
            </a:r>
            <a:r>
              <a:rPr lang="de-DE" dirty="0" err="1"/>
              <a:t>Kühlpad</a:t>
            </a:r>
            <a:r>
              <a:rPr lang="de-DE" dirty="0"/>
              <a:t> unterhalb der SSD     (Bild 2) muss übernommen werden.</a:t>
            </a:r>
          </a:p>
          <a:p>
            <a:pPr>
              <a:buBlip>
                <a:blip r:embed="rId2"/>
              </a:buBlip>
            </a:pPr>
            <a:r>
              <a:rPr lang="de-DE" dirty="0">
                <a:solidFill>
                  <a:srgbClr val="FF0000"/>
                </a:solidFill>
              </a:rPr>
              <a:t>Eine M.2 </a:t>
            </a:r>
            <a:r>
              <a:rPr lang="de-DE" dirty="0" err="1">
                <a:solidFill>
                  <a:srgbClr val="FF0000"/>
                </a:solidFill>
              </a:rPr>
              <a:t>NVMe</a:t>
            </a:r>
            <a:r>
              <a:rPr lang="de-DE" dirty="0">
                <a:solidFill>
                  <a:srgbClr val="FF0000"/>
                </a:solidFill>
              </a:rPr>
              <a:t> SSD wird ohne Betriebssystem nicht im Bootmanager angezeigt!</a:t>
            </a:r>
          </a:p>
          <a:p>
            <a:pPr lvl="0"/>
            <a:endParaRPr lang="de-DE" dirty="0"/>
          </a:p>
          <a:p>
            <a:endParaRPr lang="de-DE" dirty="0">
              <a:solidFill>
                <a:srgbClr val="FF0000"/>
              </a:solidFill>
            </a:endParaRPr>
          </a:p>
          <a:p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Schritt</a:t>
            </a:r>
          </a:p>
        </p:txBody>
      </p:sp>
      <p:sp>
        <p:nvSpPr>
          <p:cNvPr id="20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0" name="Thumbnail 2"/>
          <p:cNvPicPr>
            <a:picLocks noGrp="1" noChangeAspect="1"/>
          </p:cNvPicPr>
          <p:nvPr>
            <p:ph type="pic" sz="quarter" idx="1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008" y="5173770"/>
            <a:ext cx="1042824" cy="695216"/>
          </a:xfrm>
          <a:prstGeom prst="rect">
            <a:avLst/>
          </a:prstGeom>
        </p:spPr>
      </p:pic>
      <p:pic>
        <p:nvPicPr>
          <p:cNvPr id="28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715" y="5173770"/>
            <a:ext cx="1042824" cy="695216"/>
          </a:xfrm>
          <a:prstGeom prst="rect">
            <a:avLst/>
          </a:prstGeom>
        </p:spPr>
      </p:pic>
      <p:sp>
        <p:nvSpPr>
          <p:cNvPr id="22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23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pic>
        <p:nvPicPr>
          <p:cNvPr id="29" name="Bild 2"/>
          <p:cNvPicPr>
            <a:picLocks noGrp="1" noChangeAspect="1"/>
          </p:cNvPicPr>
          <p:nvPr>
            <p:ph type="pic" idx="18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987425"/>
            <a:ext cx="6172200" cy="4114800"/>
          </a:xfrm>
        </p:spPr>
      </p:pic>
      <p:sp>
        <p:nvSpPr>
          <p:cNvPr id="59" name="Kreis Kühlpad"/>
          <p:cNvSpPr/>
          <p:nvPr/>
        </p:nvSpPr>
        <p:spPr>
          <a:xfrm>
            <a:off x="6051550" y="2982862"/>
            <a:ext cx="836233" cy="419100"/>
          </a:xfrm>
          <a:prstGeom prst="ellipse">
            <a:avLst/>
          </a:prstGeom>
          <a:noFill/>
          <a:ln w="38100">
            <a:solidFill>
              <a:srgbClr val="E63C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7" name="Bild 1"/>
          <p:cNvPicPr>
            <a:picLocks noGrp="1" noChangeAspect="1"/>
          </p:cNvPicPr>
          <p:nvPr>
            <p:ph type="pic"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844" y="995977"/>
            <a:ext cx="6146544" cy="4097696"/>
          </a:xfrm>
        </p:spPr>
      </p:pic>
      <p:sp>
        <p:nvSpPr>
          <p:cNvPr id="31" name="Kreis Schraube"/>
          <p:cNvSpPr/>
          <p:nvPr/>
        </p:nvSpPr>
        <p:spPr>
          <a:xfrm>
            <a:off x="6973932" y="3097900"/>
            <a:ext cx="239668" cy="239668"/>
          </a:xfrm>
          <a:prstGeom prst="ellipse">
            <a:avLst/>
          </a:prstGeom>
          <a:noFill/>
          <a:ln w="38100">
            <a:solidFill>
              <a:srgbClr val="E63C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9628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31" grpId="0" animBg="1"/>
      <p:bldP spid="31" grpId="1" animBg="1"/>
      <p:bldP spid="31" grpId="2" animBg="1"/>
      <p:bldP spid="31" grpId="3" animBg="1"/>
    </p:bldLst>
  </p:timing>
</p:sld>
</file>

<file path=ppt/theme/theme1.xml><?xml version="1.0" encoding="utf-8"?>
<a:theme xmlns:a="http://schemas.openxmlformats.org/drawingml/2006/main" name="Office">
  <a:themeElements>
    <a:clrScheme name="WORTMANN AG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7030A0"/>
      </a:accent1>
      <a:accent2>
        <a:srgbClr val="FF0000"/>
      </a:accent2>
      <a:accent3>
        <a:srgbClr val="FF0000"/>
      </a:accent3>
      <a:accent4>
        <a:srgbClr val="FF0000"/>
      </a:accent4>
      <a:accent5>
        <a:srgbClr val="FF0000"/>
      </a:accent5>
      <a:accent6>
        <a:srgbClr val="FF0000"/>
      </a:accent6>
      <a:hlink>
        <a:srgbClr val="7030A0"/>
      </a:hlink>
      <a:folHlink>
        <a:srgbClr val="7030A0"/>
      </a:folHlink>
    </a:clrScheme>
    <a:fontScheme name="WORTMANN AG">
      <a:majorFont>
        <a:latin typeface="DIN Offc Pro"/>
        <a:ea typeface=""/>
        <a:cs typeface=""/>
      </a:majorFont>
      <a:minorFont>
        <a:latin typeface="DIN Offc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1912</Words>
  <Application>Microsoft Office PowerPoint</Application>
  <PresentationFormat>Breitbild</PresentationFormat>
  <Paragraphs>451</Paragraphs>
  <Slides>39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39</vt:i4>
      </vt:variant>
    </vt:vector>
  </HeadingPairs>
  <TitlesOfParts>
    <vt:vector size="44" baseType="lpstr">
      <vt:lpstr>Arial</vt:lpstr>
      <vt:lpstr>DIN Offc Pro</vt:lpstr>
      <vt:lpstr>Calibri</vt:lpstr>
      <vt:lpstr>Wingdings 2</vt:lpstr>
      <vt:lpstr>Office</vt:lpstr>
      <vt:lpstr>REPARATURANLEITUNG TERRA MOBILE 1500</vt:lpstr>
      <vt:lpstr>Inhaltsverzeichnis</vt:lpstr>
      <vt:lpstr>Bevor Sie beginnen</vt:lpstr>
      <vt:lpstr>BOTTOM CASE TAUSCHEN</vt:lpstr>
      <vt:lpstr>1. Schritt</vt:lpstr>
      <vt:lpstr>AKKU TAUSCHEN</vt:lpstr>
      <vt:lpstr>1. Schritt</vt:lpstr>
      <vt:lpstr>SSD M.2 TAUSCHEN</vt:lpstr>
      <vt:lpstr>1. Schritt</vt:lpstr>
      <vt:lpstr>SSD 2.5“ TAUSCHEN</vt:lpstr>
      <vt:lpstr>1. Schritt</vt:lpstr>
      <vt:lpstr>RAM TAUSCHEN</vt:lpstr>
      <vt:lpstr>1. Schritt</vt:lpstr>
      <vt:lpstr>LTE MODEM EINBAUEN</vt:lpstr>
      <vt:lpstr>1. Schritt</vt:lpstr>
      <vt:lpstr>WLAN MODUL TAUSCHEN</vt:lpstr>
      <vt:lpstr>1. Schritt</vt:lpstr>
      <vt:lpstr>CMOS BATTERIE TAUSCHEN</vt:lpstr>
      <vt:lpstr>1. Schritt</vt:lpstr>
      <vt:lpstr>CPU LÜFTER TAUSCHEN</vt:lpstr>
      <vt:lpstr>1. Schritt</vt:lpstr>
      <vt:lpstr>TASTATUR TAUSCHEN</vt:lpstr>
      <vt:lpstr>1. Schritt</vt:lpstr>
      <vt:lpstr>MAINBOARD TAUSCHEN</vt:lpstr>
      <vt:lpstr>1. Schritt</vt:lpstr>
      <vt:lpstr>TOP CASE TAUSCHEN</vt:lpstr>
      <vt:lpstr>1. Schritt</vt:lpstr>
      <vt:lpstr>2. Schritt</vt:lpstr>
      <vt:lpstr>3. Schritt</vt:lpstr>
      <vt:lpstr>KAMERA TAUSCHEN</vt:lpstr>
      <vt:lpstr>1. Schritt</vt:lpstr>
      <vt:lpstr>2. Schritt</vt:lpstr>
      <vt:lpstr>LCD PANEL TAUSCHEN</vt:lpstr>
      <vt:lpstr>1. Schritt</vt:lpstr>
      <vt:lpstr>2. Schritt</vt:lpstr>
      <vt:lpstr>BACK COVER TAUSCHEN</vt:lpstr>
      <vt:lpstr>1. Schritt</vt:lpstr>
      <vt:lpstr>Ersatzteile</vt:lpstr>
      <vt:lpstr>Ersatzteile TERRA MOBILE 1500</vt:lpstr>
    </vt:vector>
  </TitlesOfParts>
  <Company>Wortmann AG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Jens Trautmann</dc:creator>
  <cp:lastModifiedBy>K. Detering</cp:lastModifiedBy>
  <cp:revision>525</cp:revision>
  <cp:lastPrinted>2019-05-10T08:57:26Z</cp:lastPrinted>
  <dcterms:created xsi:type="dcterms:W3CDTF">2019-05-09T10:12:02Z</dcterms:created>
  <dcterms:modified xsi:type="dcterms:W3CDTF">2022-04-07T12:21:07Z</dcterms:modified>
</cp:coreProperties>
</file>