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0"/>
  </p:notesMasterIdLst>
  <p:handoutMasterIdLst>
    <p:handoutMasterId r:id="rId51"/>
  </p:handoutMasterIdLst>
  <p:sldIdLst>
    <p:sldId id="264" r:id="rId2"/>
    <p:sldId id="261" r:id="rId3"/>
    <p:sldId id="291" r:id="rId4"/>
    <p:sldId id="325" r:id="rId5"/>
    <p:sldId id="327" r:id="rId6"/>
    <p:sldId id="328" r:id="rId7"/>
    <p:sldId id="329" r:id="rId8"/>
    <p:sldId id="354" r:id="rId9"/>
    <p:sldId id="355" r:id="rId10"/>
    <p:sldId id="356" r:id="rId11"/>
    <p:sldId id="331" r:id="rId12"/>
    <p:sldId id="333" r:id="rId13"/>
    <p:sldId id="262"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65" r:id="rId27"/>
    <p:sldId id="366" r:id="rId28"/>
    <p:sldId id="347" r:id="rId29"/>
    <p:sldId id="348" r:id="rId30"/>
    <p:sldId id="349" r:id="rId31"/>
    <p:sldId id="350" r:id="rId32"/>
    <p:sldId id="351" r:id="rId33"/>
    <p:sldId id="352" r:id="rId34"/>
    <p:sldId id="353" r:id="rId35"/>
    <p:sldId id="357" r:id="rId36"/>
    <p:sldId id="359" r:id="rId37"/>
    <p:sldId id="361" r:id="rId38"/>
    <p:sldId id="360" r:id="rId39"/>
    <p:sldId id="362" r:id="rId40"/>
    <p:sldId id="363" r:id="rId41"/>
    <p:sldId id="373" r:id="rId42"/>
    <p:sldId id="367" r:id="rId43"/>
    <p:sldId id="368" r:id="rId44"/>
    <p:sldId id="369" r:id="rId45"/>
    <p:sldId id="370" r:id="rId46"/>
    <p:sldId id="371" r:id="rId47"/>
    <p:sldId id="372" r:id="rId48"/>
    <p:sldId id="346" r:id="rId49"/>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DIN Offc Pro" panose="020B0504020101020102" pitchFamily="34" charset="0"/>
      <p:regular r:id="rId56"/>
      <p:bold r:id="rId57"/>
      <p:italic r:id="rId58"/>
      <p:boldItalic r:id="rId5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C14"/>
    <a:srgbClr val="784D96"/>
    <a:srgbClr val="898989"/>
    <a:srgbClr val="57238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97" autoAdjust="0"/>
    <p:restoredTop sz="94660"/>
  </p:normalViewPr>
  <p:slideViewPr>
    <p:cSldViewPr>
      <p:cViewPr varScale="1">
        <p:scale>
          <a:sx n="112" d="100"/>
          <a:sy n="112" d="100"/>
        </p:scale>
        <p:origin x="786" y="108"/>
      </p:cViewPr>
      <p:guideLst>
        <p:guide orient="horz" pos="2160"/>
        <p:guide pos="3840"/>
      </p:guideLst>
    </p:cSldViewPr>
  </p:slideViewPr>
  <p:notesTextViewPr>
    <p:cViewPr>
      <p:scale>
        <a:sx n="3" d="2"/>
        <a:sy n="3" d="2"/>
      </p:scale>
      <p:origin x="0" y="0"/>
    </p:cViewPr>
  </p:notesTextViewPr>
  <p:notesViewPr>
    <p:cSldViewPr>
      <p:cViewPr varScale="1">
        <p:scale>
          <a:sx n="124" d="100"/>
          <a:sy n="124" d="100"/>
        </p:scale>
        <p:origin x="4950" y="96"/>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2547" cy="457712"/>
          </a:xfrm>
          <a:prstGeom prst="rect">
            <a:avLst/>
          </a:prstGeom>
        </p:spPr>
        <p:txBody>
          <a:bodyPr vert="horz" lIns="91433" tIns="45717" rIns="91433" bIns="45717" rtlCol="0"/>
          <a:lstStyle>
            <a:lvl1pPr algn="l">
              <a:defRPr sz="1200"/>
            </a:lvl1pPr>
          </a:lstStyle>
          <a:p>
            <a:endParaRPr lang="de-DE" dirty="0"/>
          </a:p>
        </p:txBody>
      </p:sp>
      <p:sp>
        <p:nvSpPr>
          <p:cNvPr id="3" name="Datumsplatzhalter 2"/>
          <p:cNvSpPr>
            <a:spLocks noGrp="1"/>
          </p:cNvSpPr>
          <p:nvPr>
            <p:ph type="dt" sz="quarter" idx="1"/>
          </p:nvPr>
        </p:nvSpPr>
        <p:spPr>
          <a:xfrm>
            <a:off x="3883853" y="0"/>
            <a:ext cx="2972547" cy="457712"/>
          </a:xfrm>
          <a:prstGeom prst="rect">
            <a:avLst/>
          </a:prstGeom>
        </p:spPr>
        <p:txBody>
          <a:bodyPr vert="horz" lIns="91433" tIns="45717" rIns="91433" bIns="45717" rtlCol="0"/>
          <a:lstStyle>
            <a:lvl1pPr algn="r">
              <a:defRPr sz="1200"/>
            </a:lvl1pPr>
          </a:lstStyle>
          <a:p>
            <a:fld id="{3B282FC7-71B2-4C3C-BF08-57EFC9218A40}" type="datetimeFigureOut">
              <a:rPr lang="de-DE" smtClean="0"/>
              <a:t>20.04.2022</a:t>
            </a:fld>
            <a:endParaRPr lang="de-DE" dirty="0"/>
          </a:p>
        </p:txBody>
      </p:sp>
      <p:sp>
        <p:nvSpPr>
          <p:cNvPr id="4" name="Fußzeilenplatzhalter 3"/>
          <p:cNvSpPr>
            <a:spLocks noGrp="1"/>
          </p:cNvSpPr>
          <p:nvPr>
            <p:ph type="ftr" sz="quarter" idx="2"/>
          </p:nvPr>
        </p:nvSpPr>
        <p:spPr>
          <a:xfrm>
            <a:off x="0" y="8686288"/>
            <a:ext cx="2972547" cy="457712"/>
          </a:xfrm>
          <a:prstGeom prst="rect">
            <a:avLst/>
          </a:prstGeom>
        </p:spPr>
        <p:txBody>
          <a:bodyPr vert="horz" lIns="91433" tIns="45717" rIns="91433" bIns="45717"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3853" y="8686288"/>
            <a:ext cx="2972547" cy="457712"/>
          </a:xfrm>
          <a:prstGeom prst="rect">
            <a:avLst/>
          </a:prstGeom>
        </p:spPr>
        <p:txBody>
          <a:bodyPr vert="horz" lIns="91433" tIns="45717" rIns="91433" bIns="45717" rtlCol="0" anchor="b"/>
          <a:lstStyle>
            <a:lvl1pPr algn="r">
              <a:defRPr sz="1200"/>
            </a:lvl1pPr>
          </a:lstStyle>
          <a:p>
            <a:fld id="{85ACB629-C21E-4858-8D2F-885A85973950}" type="slidenum">
              <a:rPr lang="de-DE" smtClean="0"/>
              <a:t>‹Nr.›</a:t>
            </a:fld>
            <a:endParaRPr lang="de-DE" dirty="0"/>
          </a:p>
        </p:txBody>
      </p:sp>
    </p:spTree>
    <p:extLst>
      <p:ext uri="{BB962C8B-B14F-4D97-AF65-F5344CB8AC3E}">
        <p14:creationId xmlns:p14="http://schemas.microsoft.com/office/powerpoint/2010/main" val="207046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71800" cy="458788"/>
          </a:xfrm>
          <a:prstGeom prst="rect">
            <a:avLst/>
          </a:prstGeom>
        </p:spPr>
        <p:txBody>
          <a:bodyPr vert="horz" lIns="91433" tIns="45717" rIns="91433" bIns="45717" rtlCol="0"/>
          <a:lstStyle>
            <a:lvl1pPr algn="l">
              <a:defRPr sz="1200"/>
            </a:lvl1pPr>
          </a:lstStyle>
          <a:p>
            <a:endParaRPr lang="de-DE" dirty="0"/>
          </a:p>
        </p:txBody>
      </p:sp>
      <p:sp>
        <p:nvSpPr>
          <p:cNvPr id="3" name="Datumsplatzhalter 2"/>
          <p:cNvSpPr>
            <a:spLocks noGrp="1"/>
          </p:cNvSpPr>
          <p:nvPr>
            <p:ph type="dt" idx="1"/>
          </p:nvPr>
        </p:nvSpPr>
        <p:spPr>
          <a:xfrm>
            <a:off x="3884615" y="0"/>
            <a:ext cx="2971800" cy="458788"/>
          </a:xfrm>
          <a:prstGeom prst="rect">
            <a:avLst/>
          </a:prstGeom>
        </p:spPr>
        <p:txBody>
          <a:bodyPr vert="horz" lIns="91433" tIns="45717" rIns="91433" bIns="45717" rtlCol="0"/>
          <a:lstStyle>
            <a:lvl1pPr algn="r">
              <a:defRPr sz="1200"/>
            </a:lvl1pPr>
          </a:lstStyle>
          <a:p>
            <a:fld id="{1C550A7B-CA61-43DD-8359-F0FBF5B49304}" type="datetimeFigureOut">
              <a:rPr lang="de-DE" smtClean="0"/>
              <a:t>20.04.2022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3" tIns="45717" rIns="91433" bIns="45717" rtlCol="0" anchor="ctr"/>
          <a:lstStyle/>
          <a:p>
            <a:endParaRPr lang="de-DE" dirty="0"/>
          </a:p>
        </p:txBody>
      </p:sp>
      <p:sp>
        <p:nvSpPr>
          <p:cNvPr id="5" name="Notizenplatzhalter 4"/>
          <p:cNvSpPr>
            <a:spLocks noGrp="1"/>
          </p:cNvSpPr>
          <p:nvPr>
            <p:ph type="body" sz="quarter" idx="3"/>
          </p:nvPr>
        </p:nvSpPr>
        <p:spPr>
          <a:xfrm>
            <a:off x="685801" y="4400550"/>
            <a:ext cx="5486400" cy="3600450"/>
          </a:xfrm>
          <a:prstGeom prst="rect">
            <a:avLst/>
          </a:prstGeom>
        </p:spPr>
        <p:txBody>
          <a:bodyPr vert="horz" lIns="91433" tIns="45717" rIns="91433" bIns="45717"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8685214"/>
            <a:ext cx="2971800" cy="458787"/>
          </a:xfrm>
          <a:prstGeom prst="rect">
            <a:avLst/>
          </a:prstGeom>
        </p:spPr>
        <p:txBody>
          <a:bodyPr vert="horz" lIns="91433" tIns="45717" rIns="91433" bIns="45717"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5" y="8685214"/>
            <a:ext cx="2971800" cy="458787"/>
          </a:xfrm>
          <a:prstGeom prst="rect">
            <a:avLst/>
          </a:prstGeom>
        </p:spPr>
        <p:txBody>
          <a:bodyPr vert="horz" lIns="91433" tIns="45717" rIns="91433" bIns="45717" rtlCol="0" anchor="b"/>
          <a:lstStyle>
            <a:lvl1pPr algn="r">
              <a:defRPr sz="1200"/>
            </a:lvl1pPr>
          </a:lstStyle>
          <a:p>
            <a:fld id="{4808D677-3940-40BE-9FE7-7C9D425C6ABA}" type="slidenum">
              <a:rPr lang="de-DE" smtClean="0"/>
              <a:t>‹Nr.›</a:t>
            </a:fld>
            <a:endParaRPr lang="de-DE" dirty="0"/>
          </a:p>
        </p:txBody>
      </p:sp>
    </p:spTree>
    <p:extLst>
      <p:ext uri="{BB962C8B-B14F-4D97-AF65-F5344CB8AC3E}">
        <p14:creationId xmlns:p14="http://schemas.microsoft.com/office/powerpoint/2010/main" val="65016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November 2019</a:t>
            </a:r>
            <a:endParaRPr lang="de-DE" dirty="0"/>
          </a:p>
        </p:txBody>
      </p:sp>
      <p:sp>
        <p:nvSpPr>
          <p:cNvPr id="4" name="Fußzeilenplatzhalter 3"/>
          <p:cNvSpPr>
            <a:spLocks noGrp="1"/>
          </p:cNvSpPr>
          <p:nvPr>
            <p:ph type="ftr" sz="quarter" idx="11"/>
          </p:nvPr>
        </p:nvSpPr>
        <p:spPr/>
        <p:txBody>
          <a:bodyPr/>
          <a:lstStyle>
            <a:lvl1pPr>
              <a:defRPr sz="1200"/>
            </a:lvl1pPr>
          </a:lstStyle>
          <a:p>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pPr/>
              <a:t>‹Nr.›</a:t>
            </a:fld>
            <a:endParaRPr lang="de-DE" dirty="0"/>
          </a:p>
        </p:txBody>
      </p:sp>
      <p:sp>
        <p:nvSpPr>
          <p:cNvPr id="7" name="Bildplatzhalter 6"/>
          <p:cNvSpPr>
            <a:spLocks noGrp="1"/>
          </p:cNvSpPr>
          <p:nvPr>
            <p:ph type="pic" sz="quarter" idx="13"/>
          </p:nvPr>
        </p:nvSpPr>
        <p:spPr>
          <a:xfrm>
            <a:off x="838200" y="729000"/>
            <a:ext cx="7417800" cy="5400000"/>
          </a:xfrm>
        </p:spPr>
        <p:txBody>
          <a:bodyPr/>
          <a:lstStyle>
            <a:lvl1pPr marL="0" indent="0">
              <a:buNone/>
              <a:defRPr/>
            </a:lvl1pPr>
          </a:lstStyle>
          <a:p>
            <a:endParaRPr lang="de-DE" dirty="0"/>
          </a:p>
        </p:txBody>
      </p:sp>
      <p:sp>
        <p:nvSpPr>
          <p:cNvPr id="2" name="Titel 1"/>
          <p:cNvSpPr>
            <a:spLocks noGrp="1"/>
          </p:cNvSpPr>
          <p:nvPr>
            <p:ph type="title" hasCustomPrompt="1"/>
          </p:nvPr>
        </p:nvSpPr>
        <p:spPr>
          <a:xfrm>
            <a:off x="6022200" y="1629000"/>
            <a:ext cx="3960000" cy="3600000"/>
          </a:xfrm>
          <a:solidFill>
            <a:srgbClr val="572381">
              <a:alpha val="80000"/>
            </a:srgbClr>
          </a:solidFill>
        </p:spPr>
        <p:txBody>
          <a:bodyPr lIns="180000" tIns="180000" rIns="180000" bIns="180000" anchor="t" anchorCtr="0">
            <a:normAutofit/>
          </a:bodyPr>
          <a:lstStyle>
            <a:lvl1pPr>
              <a:lnSpc>
                <a:spcPct val="120000"/>
              </a:lnSpc>
              <a:defRPr sz="2400">
                <a:solidFill>
                  <a:schemeClr val="bg1"/>
                </a:solidFill>
              </a:defRPr>
            </a:lvl1pPr>
          </a:lstStyle>
          <a:p>
            <a:r>
              <a:rPr lang="de-DE" dirty="0"/>
              <a:t>TITELMASTERFORMAT DURCH KLICKEN BEARBEITEN</a:t>
            </a:r>
          </a:p>
        </p:txBody>
      </p:sp>
      <p:sp>
        <p:nvSpPr>
          <p:cNvPr id="6" name="Rechteck 5"/>
          <p:cNvSpPr/>
          <p:nvPr userDrawn="1"/>
        </p:nvSpPr>
        <p:spPr>
          <a:xfrm>
            <a:off x="122885" y="6356349"/>
            <a:ext cx="592428"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569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Inhaltsverzeichni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lvl1pPr>
              <a:defRPr sz="2000"/>
            </a:lvl1pPr>
            <a:lvl2pPr>
              <a:defRPr sz="1800"/>
            </a:lvl2pPr>
            <a:lvl3pPr>
              <a:defRPr sz="1600"/>
            </a:lvl3pPr>
            <a:lvl4pPr>
              <a:defRPr sz="1400"/>
            </a:lvl4pPr>
            <a:lvl5pPr>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r>
              <a:rPr lang="de-DE"/>
              <a:t>November 2019</a:t>
            </a:r>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EDBBCAA3-C96A-44FD-8008-FD7B37EC54AC}" type="slidenum">
              <a:rPr lang="de-DE" smtClean="0"/>
              <a:t>‹Nr.›</a:t>
            </a:fld>
            <a:endParaRPr lang="de-DE" dirty="0"/>
          </a:p>
        </p:txBody>
      </p:sp>
    </p:spTree>
    <p:extLst>
      <p:ext uri="{BB962C8B-B14F-4D97-AF65-F5344CB8AC3E}">
        <p14:creationId xmlns:p14="http://schemas.microsoft.com/office/powerpoint/2010/main" val="270365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52737"/>
          </a:xfrm>
        </p:spPr>
        <p:txBody>
          <a:bodyPr anchor="b"/>
          <a:lstStyle>
            <a:lvl1pPr>
              <a:defRPr sz="6000"/>
            </a:lvl1pPr>
          </a:lstStyle>
          <a:p>
            <a:r>
              <a:rPr lang="de-DE" dirty="0"/>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4" name="Datumsplatzhalter 3"/>
          <p:cNvSpPr>
            <a:spLocks noGrp="1"/>
          </p:cNvSpPr>
          <p:nvPr>
            <p:ph type="dt" sz="half" idx="10"/>
          </p:nvPr>
        </p:nvSpPr>
        <p:spPr/>
        <p:txBody>
          <a:bodyPr/>
          <a:lstStyle/>
          <a:p>
            <a:r>
              <a:rPr lang="de-DE"/>
              <a:t>November 2019</a:t>
            </a:r>
            <a:endParaRPr lang="de-DE" dirty="0"/>
          </a:p>
        </p:txBody>
      </p:sp>
      <p:sp>
        <p:nvSpPr>
          <p:cNvPr id="5" name="Fußzeilenplatzhalter 4"/>
          <p:cNvSpPr>
            <a:spLocks noGrp="1"/>
          </p:cNvSpPr>
          <p:nvPr>
            <p:ph type="ftr" sz="quarter" idx="11"/>
          </p:nvPr>
        </p:nvSpPr>
        <p:spPr/>
        <p:txBody>
          <a:bodyPr/>
          <a:lstStyle>
            <a:lvl1pPr>
              <a:defRPr sz="1200"/>
            </a:lvl1pPr>
          </a:lstStyle>
          <a:p>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‹Nr.›</a:t>
            </a:fld>
            <a:endParaRPr lang="de-DE" dirty="0"/>
          </a:p>
        </p:txBody>
      </p:sp>
      <p:sp>
        <p:nvSpPr>
          <p:cNvPr id="7" name="Textfeld 6"/>
          <p:cNvSpPr txBox="1"/>
          <p:nvPr userDrawn="1"/>
        </p:nvSpPr>
        <p:spPr>
          <a:xfrm>
            <a:off x="902525" y="1252847"/>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3348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ritt">
    <p:spTree>
      <p:nvGrpSpPr>
        <p:cNvPr id="1" name=""/>
        <p:cNvGrpSpPr/>
        <p:nvPr/>
      </p:nvGrpSpPr>
      <p:grpSpPr>
        <a:xfrm>
          <a:off x="0" y="0"/>
          <a:ext cx="0" cy="0"/>
          <a:chOff x="0" y="0"/>
          <a:chExt cx="0" cy="0"/>
        </a:xfrm>
      </p:grpSpPr>
      <p:sp>
        <p:nvSpPr>
          <p:cNvPr id="7" name="Foliennummer"/>
          <p:cNvSpPr>
            <a:spLocks noGrp="1"/>
          </p:cNvSpPr>
          <p:nvPr>
            <p:ph type="sldNum" sz="quarter" idx="12"/>
          </p:nvPr>
        </p:nvSpPr>
        <p:spPr/>
        <p:txBody>
          <a:bodyPr/>
          <a:lstStyle/>
          <a:p>
            <a:fld id="{EDBBCAA3-C96A-44FD-8008-FD7B37EC54AC}" type="slidenum">
              <a:rPr lang="de-DE" smtClean="0"/>
              <a:t>‹Nr.›</a:t>
            </a:fld>
            <a:endParaRPr lang="de-DE" dirty="0"/>
          </a:p>
        </p:txBody>
      </p:sp>
      <p:sp>
        <p:nvSpPr>
          <p:cNvPr id="6" name="Fußzeile"/>
          <p:cNvSpPr>
            <a:spLocks noGrp="1"/>
          </p:cNvSpPr>
          <p:nvPr>
            <p:ph type="ftr" sz="quarter" idx="11"/>
          </p:nvPr>
        </p:nvSpPr>
        <p:spPr/>
        <p:txBody>
          <a:bodyPr/>
          <a:lstStyle>
            <a:lvl1pPr>
              <a:defRPr sz="1200"/>
            </a:lvl1pPr>
          </a:lstStyle>
          <a:p>
            <a:endParaRPr lang="de-DE" dirty="0"/>
          </a:p>
        </p:txBody>
      </p:sp>
      <p:sp>
        <p:nvSpPr>
          <p:cNvPr id="5" name="Datum"/>
          <p:cNvSpPr>
            <a:spLocks noGrp="1"/>
          </p:cNvSpPr>
          <p:nvPr>
            <p:ph type="dt" sz="half" idx="10"/>
          </p:nvPr>
        </p:nvSpPr>
        <p:spPr/>
        <p:txBody>
          <a:bodyPr/>
          <a:lstStyle/>
          <a:p>
            <a:r>
              <a:rPr lang="de-DE"/>
              <a:t>November 2019</a:t>
            </a:r>
            <a:endParaRPr lang="de-DE" dirty="0"/>
          </a:p>
        </p:txBody>
      </p:sp>
      <p:sp>
        <p:nvSpPr>
          <p:cNvPr id="4" name="Anleitung"/>
          <p:cNvSpPr>
            <a:spLocks noGrp="1"/>
          </p:cNvSpPr>
          <p:nvPr>
            <p:ph type="body" sz="half" idx="2"/>
          </p:nvPr>
        </p:nvSpPr>
        <p:spPr>
          <a:xfrm>
            <a:off x="839788" y="2057400"/>
            <a:ext cx="3932237" cy="3811588"/>
          </a:xfrm>
        </p:spPr>
        <p:txBody>
          <a:bodyPr/>
          <a:lstStyle>
            <a:lvl1pPr marL="271463" indent="-271463">
              <a:buSzPct val="100000"/>
              <a:buFont typeface="Calibri" panose="020F050202020403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2" name="Überschrift"/>
          <p:cNvSpPr>
            <a:spLocks noGrp="1"/>
          </p:cNvSpPr>
          <p:nvPr>
            <p:ph type="title"/>
          </p:nvPr>
        </p:nvSpPr>
        <p:spPr>
          <a:xfrm>
            <a:off x="839788" y="457200"/>
            <a:ext cx="3932237" cy="1600200"/>
          </a:xfrm>
        </p:spPr>
        <p:txBody>
          <a:bodyPr anchor="b"/>
          <a:lstStyle>
            <a:lvl1pPr>
              <a:defRPr sz="3200"/>
            </a:lvl1pPr>
          </a:lstStyle>
          <a:p>
            <a:r>
              <a:rPr lang="de-DE" dirty="0"/>
              <a:t>Titelmasterformat durch Klicken bearbeiten</a:t>
            </a:r>
          </a:p>
        </p:txBody>
      </p:sp>
      <p:sp>
        <p:nvSpPr>
          <p:cNvPr id="37" name="Thumbnail 5"/>
          <p:cNvSpPr>
            <a:spLocks noGrp="1"/>
          </p:cNvSpPr>
          <p:nvPr>
            <p:ph type="pic" sz="quarter" idx="17"/>
          </p:nvPr>
        </p:nvSpPr>
        <p:spPr>
          <a:xfrm>
            <a:off x="9639719" y="5173770"/>
            <a:ext cx="1042826" cy="695217"/>
          </a:xfrm>
          <a:solidFill>
            <a:schemeClr val="bg1"/>
          </a:solidFill>
          <a:ln w="3175">
            <a:noFill/>
          </a:ln>
        </p:spPr>
        <p:txBody>
          <a:bodyPr>
            <a:normAutofit/>
          </a:bodyPr>
          <a:lstStyle>
            <a:lvl1pPr marL="0" indent="0">
              <a:buNone/>
              <a:defRPr sz="800"/>
            </a:lvl1pPr>
          </a:lstStyle>
          <a:p>
            <a:endParaRPr lang="de-DE" dirty="0"/>
          </a:p>
        </p:txBody>
      </p:sp>
      <p:sp>
        <p:nvSpPr>
          <p:cNvPr id="35" name="Thumbnail 4"/>
          <p:cNvSpPr>
            <a:spLocks noGrp="1"/>
          </p:cNvSpPr>
          <p:nvPr>
            <p:ph type="pic" sz="quarter" idx="16"/>
          </p:nvPr>
        </p:nvSpPr>
        <p:spPr>
          <a:xfrm>
            <a:off x="8525617" y="5173770"/>
            <a:ext cx="1042826" cy="695217"/>
          </a:xfrm>
          <a:solidFill>
            <a:schemeClr val="bg1"/>
          </a:solidFill>
          <a:ln w="3175">
            <a:noFill/>
          </a:ln>
        </p:spPr>
        <p:txBody>
          <a:bodyPr>
            <a:normAutofit/>
          </a:bodyPr>
          <a:lstStyle>
            <a:lvl1pPr marL="0" indent="0">
              <a:buNone/>
              <a:defRPr sz="800"/>
            </a:lvl1pPr>
          </a:lstStyle>
          <a:p>
            <a:endParaRPr lang="de-DE" dirty="0"/>
          </a:p>
        </p:txBody>
      </p:sp>
      <p:sp>
        <p:nvSpPr>
          <p:cNvPr id="33" name="Thumbnail 3"/>
          <p:cNvSpPr>
            <a:spLocks noGrp="1"/>
          </p:cNvSpPr>
          <p:nvPr>
            <p:ph type="pic" sz="quarter" idx="15"/>
          </p:nvPr>
        </p:nvSpPr>
        <p:spPr>
          <a:xfrm>
            <a:off x="7411380" y="5173770"/>
            <a:ext cx="1042826" cy="695217"/>
          </a:xfrm>
          <a:solidFill>
            <a:schemeClr val="bg1"/>
          </a:solidFill>
          <a:ln w="3175">
            <a:noFill/>
          </a:ln>
        </p:spPr>
        <p:txBody>
          <a:bodyPr>
            <a:normAutofit/>
          </a:bodyPr>
          <a:lstStyle>
            <a:lvl1pPr marL="0" indent="0">
              <a:buNone/>
              <a:defRPr sz="800"/>
            </a:lvl1pPr>
          </a:lstStyle>
          <a:p>
            <a:endParaRPr lang="de-DE" dirty="0"/>
          </a:p>
        </p:txBody>
      </p:sp>
      <p:sp>
        <p:nvSpPr>
          <p:cNvPr id="31" name="Thumbnail 2"/>
          <p:cNvSpPr>
            <a:spLocks noGrp="1"/>
          </p:cNvSpPr>
          <p:nvPr>
            <p:ph type="pic" sz="quarter" idx="14"/>
          </p:nvPr>
        </p:nvSpPr>
        <p:spPr>
          <a:xfrm>
            <a:off x="6297008" y="5173770"/>
            <a:ext cx="1042826" cy="695217"/>
          </a:xfrm>
          <a:solidFill>
            <a:schemeClr val="bg1"/>
          </a:solidFill>
          <a:ln w="3175">
            <a:noFill/>
          </a:ln>
        </p:spPr>
        <p:txBody>
          <a:bodyPr>
            <a:normAutofit/>
          </a:bodyPr>
          <a:lstStyle>
            <a:lvl1pPr marL="0" indent="0">
              <a:buNone/>
              <a:defRPr sz="800"/>
            </a:lvl1pPr>
          </a:lstStyle>
          <a:p>
            <a:endParaRPr lang="de-DE" dirty="0"/>
          </a:p>
        </p:txBody>
      </p:sp>
      <p:sp>
        <p:nvSpPr>
          <p:cNvPr id="9" name="Thumbnail 1"/>
          <p:cNvSpPr>
            <a:spLocks noGrp="1"/>
          </p:cNvSpPr>
          <p:nvPr>
            <p:ph type="pic" sz="quarter" idx="13"/>
          </p:nvPr>
        </p:nvSpPr>
        <p:spPr>
          <a:xfrm>
            <a:off x="5180715" y="5173770"/>
            <a:ext cx="1042826" cy="695217"/>
          </a:xfrm>
          <a:solidFill>
            <a:schemeClr val="bg1"/>
          </a:solidFill>
          <a:ln w="3175">
            <a:noFill/>
          </a:ln>
        </p:spPr>
        <p:txBody>
          <a:bodyPr>
            <a:normAutofit/>
          </a:bodyPr>
          <a:lstStyle>
            <a:lvl1pPr marL="0" indent="0">
              <a:buNone/>
              <a:defRPr sz="800"/>
            </a:lvl1pPr>
          </a:lstStyle>
          <a:p>
            <a:endParaRPr lang="de-DE" dirty="0"/>
          </a:p>
        </p:txBody>
      </p:sp>
      <p:sp>
        <p:nvSpPr>
          <p:cNvPr id="45" name="5"/>
          <p:cNvSpPr/>
          <p:nvPr userDrawn="1"/>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44" name="4"/>
          <p:cNvSpPr/>
          <p:nvPr userDrawn="1"/>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43" name="3"/>
          <p:cNvSpPr/>
          <p:nvPr userDrawn="1"/>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14" name="2"/>
          <p:cNvSpPr/>
          <p:nvPr userDrawn="1"/>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13" name="1"/>
          <p:cNvSpPr/>
          <p:nvPr userDrawn="1"/>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49" name="Bild 5"/>
          <p:cNvSpPr>
            <a:spLocks noGrp="1"/>
          </p:cNvSpPr>
          <p:nvPr>
            <p:ph type="pic" idx="21"/>
          </p:nvPr>
        </p:nvSpPr>
        <p:spPr>
          <a:xfrm>
            <a:off x="5181600" y="987425"/>
            <a:ext cx="6172200" cy="4114800"/>
          </a:xfrm>
          <a:ln w="3175">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8" name="Bild 4"/>
          <p:cNvSpPr>
            <a:spLocks noGrp="1"/>
          </p:cNvSpPr>
          <p:nvPr>
            <p:ph type="pic" idx="20"/>
          </p:nvPr>
        </p:nvSpPr>
        <p:spPr>
          <a:xfrm>
            <a:off x="5181600" y="987425"/>
            <a:ext cx="6172200" cy="4114800"/>
          </a:xfrm>
          <a:ln w="3175">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7" name="Bild 3"/>
          <p:cNvSpPr>
            <a:spLocks noGrp="1"/>
          </p:cNvSpPr>
          <p:nvPr>
            <p:ph type="pic" idx="19"/>
          </p:nvPr>
        </p:nvSpPr>
        <p:spPr>
          <a:xfrm>
            <a:off x="5181600" y="987425"/>
            <a:ext cx="6172200" cy="4114800"/>
          </a:xfrm>
          <a:ln w="3175">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6" name="Bild 2"/>
          <p:cNvSpPr>
            <a:spLocks noGrp="1"/>
          </p:cNvSpPr>
          <p:nvPr>
            <p:ph type="pic" idx="18"/>
          </p:nvPr>
        </p:nvSpPr>
        <p:spPr>
          <a:xfrm>
            <a:off x="5181600" y="987425"/>
            <a:ext cx="6172200" cy="4114800"/>
          </a:xfrm>
          <a:ln w="3175">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3" name="Bild 1"/>
          <p:cNvSpPr>
            <a:spLocks noGrp="1"/>
          </p:cNvSpPr>
          <p:nvPr>
            <p:ph type="pic" idx="1"/>
          </p:nvPr>
        </p:nvSpPr>
        <p:spPr>
          <a:xfrm>
            <a:off x="5183188" y="987425"/>
            <a:ext cx="6172200" cy="4114800"/>
          </a:xfrm>
          <a:ln w="3175">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Tree>
    <p:extLst>
      <p:ext uri="{BB962C8B-B14F-4D97-AF65-F5344CB8AC3E}">
        <p14:creationId xmlns:p14="http://schemas.microsoft.com/office/powerpoint/2010/main" val="9446570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November 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‹Nr.›</a:t>
            </a:fld>
            <a:endParaRPr lang="de-DE" dirty="0"/>
          </a:p>
        </p:txBody>
      </p:sp>
    </p:spTree>
    <p:extLst>
      <p:ext uri="{BB962C8B-B14F-4D97-AF65-F5344CB8AC3E}">
        <p14:creationId xmlns:p14="http://schemas.microsoft.com/office/powerpoint/2010/main" val="219066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November 2019</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t>‹Nr.›</a:t>
            </a:fld>
            <a:endParaRPr lang="de-DE" dirty="0"/>
          </a:p>
        </p:txBody>
      </p:sp>
    </p:spTree>
    <p:extLst>
      <p:ext uri="{BB962C8B-B14F-4D97-AF65-F5344CB8AC3E}">
        <p14:creationId xmlns:p14="http://schemas.microsoft.com/office/powerpoint/2010/main" val="48847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November 2019</a:t>
            </a:r>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EDBBCAA3-C96A-44FD-8008-FD7B37EC54AC}" type="slidenum">
              <a:rPr lang="de-DE" smtClean="0"/>
              <a:t>‹Nr.›</a:t>
            </a:fld>
            <a:endParaRPr lang="de-DE" dirty="0"/>
          </a:p>
        </p:txBody>
      </p:sp>
    </p:spTree>
    <p:extLst>
      <p:ext uri="{BB962C8B-B14F-4D97-AF65-F5344CB8AC3E}">
        <p14:creationId xmlns:p14="http://schemas.microsoft.com/office/powerpoint/2010/main" val="171701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 Target="../slides/slide2.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DIN Offc Pro" panose="020B0504020101020102" pitchFamily="34" charset="0"/>
              </a:defRPr>
            </a:lvl1pPr>
          </a:lstStyle>
          <a:p>
            <a:r>
              <a:rPr lang="de-DE"/>
              <a:t>November 2019</a:t>
            </a:r>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DIN Offc Pro" panose="020B0504020101020102" pitchFamily="34" charset="0"/>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DIN Offc Pro" panose="020B0504020101020102" pitchFamily="34" charset="0"/>
              </a:defRPr>
            </a:lvl1pPr>
          </a:lstStyle>
          <a:p>
            <a:fld id="{EDBBCAA3-C96A-44FD-8008-FD7B37EC54AC}" type="slidenum">
              <a:rPr lang="de-DE" smtClean="0"/>
              <a:pPr/>
              <a:t>‹Nr.›</a:t>
            </a:fld>
            <a:endParaRPr lang="de-DE" dirty="0"/>
          </a:p>
        </p:txBody>
      </p:sp>
      <p:pic>
        <p:nvPicPr>
          <p:cNvPr id="8" name="Grafik 7"/>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10758836" y="184350"/>
            <a:ext cx="1248814" cy="350694"/>
          </a:xfrm>
          <a:prstGeom prst="rect">
            <a:avLst/>
          </a:prstGeom>
        </p:spPr>
      </p:pic>
      <p:pic>
        <p:nvPicPr>
          <p:cNvPr id="11" name="Grafik 10">
            <a:hlinkClick r:id="rId10" action="ppaction://hlinksldjump"/>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311100" y="6442900"/>
            <a:ext cx="216000" cy="192023"/>
          </a:xfrm>
          <a:prstGeom prst="rect">
            <a:avLst/>
          </a:prstGeom>
        </p:spPr>
      </p:pic>
    </p:spTree>
    <p:extLst>
      <p:ext uri="{BB962C8B-B14F-4D97-AF65-F5344CB8AC3E}">
        <p14:creationId xmlns:p14="http://schemas.microsoft.com/office/powerpoint/2010/main" val="1336637994"/>
      </p:ext>
    </p:extLst>
  </p:cSld>
  <p:clrMap bg1="lt1" tx1="dk1" bg2="lt2" tx2="dk2" accent1="accent1" accent2="accent2" accent3="accent3" accent4="accent4" accent5="accent5" accent6="accent6" hlink="hlink" folHlink="folHlink"/>
  <p:sldLayoutIdLst>
    <p:sldLayoutId id="2147483658" r:id="rId1"/>
    <p:sldLayoutId id="2147483652" r:id="rId2"/>
    <p:sldLayoutId id="2147483651" r:id="rId3"/>
    <p:sldLayoutId id="2147483657" r:id="rId4"/>
    <p:sldLayoutId id="2147483650" r:id="rId5"/>
    <p:sldLayoutId id="2147483654" r:id="rId6"/>
    <p:sldLayoutId id="2147483655" r:id="rId7"/>
  </p:sldLayoutIdLst>
  <p:hf hdr="0" ftr="0"/>
  <p:txStyles>
    <p:titleStyle>
      <a:lvl1pPr algn="l" defTabSz="914400" rtl="0" eaLnBrk="1" latinLnBrk="0" hangingPunct="1">
        <a:lnSpc>
          <a:spcPct val="90000"/>
        </a:lnSpc>
        <a:spcBef>
          <a:spcPct val="0"/>
        </a:spcBef>
        <a:buNone/>
        <a:defRPr sz="4400" kern="1200">
          <a:solidFill>
            <a:srgbClr val="784D96"/>
          </a:solidFill>
          <a:latin typeface="DIN Offc Pro" panose="020B05040201010201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DIN Offc Pro"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Offc Pro"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DIN Offc Pro"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DIN Offc Pro"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DIN Offc Pro"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6.png"/><Relationship Id="rId4" Type="http://schemas.openxmlformats.org/officeDocument/2006/relationships/image" Target="../media/image33.jpeg"/><Relationship Id="rId9" Type="http://schemas.openxmlformats.org/officeDocument/2006/relationships/slide" Target="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2.jpeg"/><Relationship Id="rId11" Type="http://schemas.openxmlformats.org/officeDocument/2006/relationships/slide" Target="slide8.xml"/><Relationship Id="rId5" Type="http://schemas.openxmlformats.org/officeDocument/2006/relationships/image" Target="../media/image33.jpeg"/><Relationship Id="rId10" Type="http://schemas.openxmlformats.org/officeDocument/2006/relationships/slide" Target="slide4.xml"/><Relationship Id="rId4" Type="http://schemas.openxmlformats.org/officeDocument/2006/relationships/image" Target="../media/image41.jpeg"/><Relationship Id="rId9" Type="http://schemas.openxmlformats.org/officeDocument/2006/relationships/image" Target="../media/image4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8.xml"/><Relationship Id="rId18" Type="http://schemas.openxmlformats.org/officeDocument/2006/relationships/image" Target="../media/image5.png"/><Relationship Id="rId3" Type="http://schemas.openxmlformats.org/officeDocument/2006/relationships/slide" Target="slide4.xml"/><Relationship Id="rId7" Type="http://schemas.openxmlformats.org/officeDocument/2006/relationships/slide" Target="slide17.xml"/><Relationship Id="rId12" Type="http://schemas.openxmlformats.org/officeDocument/2006/relationships/slide" Target="slide26.xml"/><Relationship Id="rId17" Type="http://schemas.openxmlformats.org/officeDocument/2006/relationships/image" Target="../media/image4.png"/><Relationship Id="rId2" Type="http://schemas.openxmlformats.org/officeDocument/2006/relationships/slide" Target="slide3.xml"/><Relationship Id="rId16"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24.xml"/><Relationship Id="rId5" Type="http://schemas.openxmlformats.org/officeDocument/2006/relationships/slide" Target="slide13.xml"/><Relationship Id="rId15" Type="http://schemas.openxmlformats.org/officeDocument/2006/relationships/slide" Target="slide35.xml"/><Relationship Id="rId10" Type="http://schemas.openxmlformats.org/officeDocument/2006/relationships/slide" Target="slide21.xml"/><Relationship Id="rId4" Type="http://schemas.openxmlformats.org/officeDocument/2006/relationships/slide" Target="slide8.xml"/><Relationship Id="rId9" Type="http://schemas.openxmlformats.org/officeDocument/2006/relationships/slide" Target="slide41.xml"/><Relationship Id="rId14" Type="http://schemas.openxmlformats.org/officeDocument/2006/relationships/slide" Target="slide30.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jpeg"/><Relationship Id="rId7" Type="http://schemas.openxmlformats.org/officeDocument/2006/relationships/slide" Target="slide8.xml"/><Relationship Id="rId2" Type="http://schemas.openxmlformats.org/officeDocument/2006/relationships/image" Target="../media/image46.jpeg"/><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52.jpeg"/><Relationship Id="rId11" Type="http://schemas.openxmlformats.org/officeDocument/2006/relationships/slide" Target="slide8.xml"/><Relationship Id="rId5" Type="http://schemas.openxmlformats.org/officeDocument/2006/relationships/image" Target="../media/image33.jpeg"/><Relationship Id="rId10" Type="http://schemas.openxmlformats.org/officeDocument/2006/relationships/slide" Target="slide4.xml"/><Relationship Id="rId4" Type="http://schemas.openxmlformats.org/officeDocument/2006/relationships/image" Target="../media/image51.jpeg"/><Relationship Id="rId9"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slide" Target="slide8.xml"/><Relationship Id="rId2" Type="http://schemas.openxmlformats.org/officeDocument/2006/relationships/image" Target="../media/image58.jpeg"/><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36.jpeg"/><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0.jpeg"/><Relationship Id="rId7" Type="http://schemas.openxmlformats.org/officeDocument/2006/relationships/slide" Target="slide8.xm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slide" Target="slide4.xml"/><Relationship Id="rId11" Type="http://schemas.openxmlformats.org/officeDocument/2006/relationships/image" Target="../media/image36.jpeg"/><Relationship Id="rId5" Type="http://schemas.openxmlformats.org/officeDocument/2006/relationships/image" Target="../media/image33.jpeg"/><Relationship Id="rId10" Type="http://schemas.openxmlformats.org/officeDocument/2006/relationships/image" Target="../media/image63.jpeg"/><Relationship Id="rId4" Type="http://schemas.openxmlformats.org/officeDocument/2006/relationships/image" Target="../media/image61.jpeg"/><Relationship Id="rId9" Type="http://schemas.openxmlformats.org/officeDocument/2006/relationships/image" Target="../media/image6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5.jpeg"/><Relationship Id="rId7" Type="http://schemas.openxmlformats.org/officeDocument/2006/relationships/image" Target="../media/image36.jpeg"/><Relationship Id="rId2" Type="http://schemas.openxmlformats.org/officeDocument/2006/relationships/image" Target="../media/image64.jpeg"/><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33.jpeg"/><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9.jpeg"/><Relationship Id="rId7" Type="http://schemas.openxmlformats.org/officeDocument/2006/relationships/slide" Target="slide19.xml"/><Relationship Id="rId2" Type="http://schemas.openxmlformats.org/officeDocument/2006/relationships/image" Target="../media/image68.jpeg"/><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21.xml"/><Relationship Id="rId5" Type="http://schemas.openxmlformats.org/officeDocument/2006/relationships/slide" Target="slide4.xml"/><Relationship Id="rId10" Type="http://schemas.openxmlformats.org/officeDocument/2006/relationships/slide" Target="slide28.xml"/><Relationship Id="rId4" Type="http://schemas.openxmlformats.org/officeDocument/2006/relationships/image" Target="../media/image6.png"/><Relationship Id="rId9" Type="http://schemas.openxmlformats.org/officeDocument/2006/relationships/slide" Target="slide13.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7.jpeg"/><Relationship Id="rId7" Type="http://schemas.openxmlformats.org/officeDocument/2006/relationships/image" Target="../media/image78.jpeg"/><Relationship Id="rId2" Type="http://schemas.openxmlformats.org/officeDocument/2006/relationships/image" Target="../media/image76.jpe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84.jpeg"/><Relationship Id="rId2" Type="http://schemas.openxmlformats.org/officeDocument/2006/relationships/image" Target="../media/image80.jpeg"/><Relationship Id="rId1" Type="http://schemas.openxmlformats.org/officeDocument/2006/relationships/slideLayout" Target="../slideLayouts/slideLayout4.xml"/><Relationship Id="rId6" Type="http://schemas.openxmlformats.org/officeDocument/2006/relationships/image" Target="../media/image83.jpeg"/><Relationship Id="rId5" Type="http://schemas.openxmlformats.org/officeDocument/2006/relationships/image" Target="../media/image71.png"/><Relationship Id="rId10" Type="http://schemas.openxmlformats.org/officeDocument/2006/relationships/image" Target="../media/image6.png"/><Relationship Id="rId4" Type="http://schemas.openxmlformats.org/officeDocument/2006/relationships/image" Target="../media/image82.jpeg"/><Relationship Id="rId9" Type="http://schemas.openxmlformats.org/officeDocument/2006/relationships/image" Target="../media/image8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8.jpeg"/><Relationship Id="rId7" Type="http://schemas.openxmlformats.org/officeDocument/2006/relationships/image" Target="../media/image90.jpeg"/><Relationship Id="rId2" Type="http://schemas.openxmlformats.org/officeDocument/2006/relationships/image" Target="../media/image87.jpeg"/><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6.png"/><Relationship Id="rId5" Type="http://schemas.openxmlformats.org/officeDocument/2006/relationships/image" Target="../media/image71.png"/><Relationship Id="rId10" Type="http://schemas.openxmlformats.org/officeDocument/2006/relationships/slide" Target="slide30.xml"/><Relationship Id="rId4" Type="http://schemas.openxmlformats.org/officeDocument/2006/relationships/image" Target="../media/image89.jpeg"/><Relationship Id="rId9" Type="http://schemas.openxmlformats.org/officeDocument/2006/relationships/image" Target="../media/image9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4.jpeg"/><Relationship Id="rId7" Type="http://schemas.openxmlformats.org/officeDocument/2006/relationships/image" Target="../media/image95.jpeg"/><Relationship Id="rId2" Type="http://schemas.openxmlformats.org/officeDocument/2006/relationships/image" Target="../media/image93.jpe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97.jpeg"/><Relationship Id="rId1" Type="http://schemas.openxmlformats.org/officeDocument/2006/relationships/slideLayout" Target="../slideLayouts/slideLayout4.xml"/><Relationship Id="rId6" Type="http://schemas.openxmlformats.org/officeDocument/2006/relationships/image" Target="../media/image101.jpeg"/><Relationship Id="rId11" Type="http://schemas.openxmlformats.org/officeDocument/2006/relationships/image" Target="../media/image6.png"/><Relationship Id="rId5" Type="http://schemas.openxmlformats.org/officeDocument/2006/relationships/image" Target="../media/image100.jpe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7.jpeg"/><Relationship Id="rId7" Type="http://schemas.openxmlformats.org/officeDocument/2006/relationships/image" Target="../media/image110.jpeg"/><Relationship Id="rId2" Type="http://schemas.openxmlformats.org/officeDocument/2006/relationships/image" Target="../media/image106.jpeg"/><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109.jpeg"/><Relationship Id="rId10" Type="http://schemas.openxmlformats.org/officeDocument/2006/relationships/image" Target="../media/image113.jpeg"/><Relationship Id="rId4" Type="http://schemas.openxmlformats.org/officeDocument/2006/relationships/image" Target="../media/image108.jpeg"/><Relationship Id="rId9" Type="http://schemas.openxmlformats.org/officeDocument/2006/relationships/image" Target="../media/image112.jpeg"/></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slide" Target="slide47.xml"/><Relationship Id="rId2" Type="http://schemas.openxmlformats.org/officeDocument/2006/relationships/slide" Target="slide42.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45.xml"/><Relationship Id="rId4" Type="http://schemas.openxmlformats.org/officeDocument/2006/relationships/slide" Target="slide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mailto:info@wortmann.d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jpeg"/><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22010" b="-22010"/>
          <a:stretch/>
        </p:blipFill>
        <p:spPr>
          <a:xfrm>
            <a:off x="-594600" y="117000"/>
            <a:ext cx="8352000" cy="6080078"/>
          </a:xfrm>
        </p:spPr>
      </p:pic>
      <p:sp>
        <p:nvSpPr>
          <p:cNvPr id="2" name="Datumsplatzhalter 1"/>
          <p:cNvSpPr>
            <a:spLocks noGrp="1"/>
          </p:cNvSpPr>
          <p:nvPr>
            <p:ph type="dt" sz="half" idx="10"/>
          </p:nvPr>
        </p:nvSpPr>
        <p:spPr/>
        <p:txBody>
          <a:bodyPr/>
          <a:lstStyle/>
          <a:p>
            <a:r>
              <a:rPr lang="de-DE" dirty="0"/>
              <a:t>November 2019</a:t>
            </a:r>
          </a:p>
        </p:txBody>
      </p:sp>
      <p:sp>
        <p:nvSpPr>
          <p:cNvPr id="4" name="Foliennummernplatzhalter 3"/>
          <p:cNvSpPr>
            <a:spLocks noGrp="1"/>
          </p:cNvSpPr>
          <p:nvPr>
            <p:ph type="sldNum" sz="quarter" idx="12"/>
          </p:nvPr>
        </p:nvSpPr>
        <p:spPr/>
        <p:txBody>
          <a:bodyPr/>
          <a:lstStyle/>
          <a:p>
            <a:fld id="{EDBBCAA3-C96A-44FD-8008-FD7B37EC54AC}" type="slidenum">
              <a:rPr lang="de-DE" smtClean="0"/>
              <a:pPr/>
              <a:t>1</a:t>
            </a:fld>
            <a:endParaRPr lang="de-DE" dirty="0"/>
          </a:p>
        </p:txBody>
      </p:sp>
      <p:sp>
        <p:nvSpPr>
          <p:cNvPr id="6" name="Titel 5"/>
          <p:cNvSpPr>
            <a:spLocks noGrp="1"/>
          </p:cNvSpPr>
          <p:nvPr>
            <p:ph type="title"/>
          </p:nvPr>
        </p:nvSpPr>
        <p:spPr/>
        <p:txBody>
          <a:bodyPr/>
          <a:lstStyle/>
          <a:p>
            <a:r>
              <a:rPr lang="de-DE" dirty="0"/>
              <a:t>REPARATURANLEITUNG</a:t>
            </a:r>
            <a:br>
              <a:rPr lang="de-DE" dirty="0"/>
            </a:br>
            <a:r>
              <a:rPr lang="de-DE" sz="2000" b="1" dirty="0"/>
              <a:t>TERRA MOBILE 1515V</a:t>
            </a:r>
            <a:br>
              <a:rPr lang="de-DE" sz="2000" b="1" dirty="0"/>
            </a:br>
            <a:r>
              <a:rPr lang="de-DE" sz="1800" dirty="0"/>
              <a:t>(1515, 1515A, 1715, 1715A, 1715V)</a:t>
            </a:r>
            <a:endParaRPr lang="de-DE" sz="2000" b="1" dirty="0"/>
          </a:p>
        </p:txBody>
      </p:sp>
    </p:spTree>
    <p:extLst>
      <p:ext uri="{BB962C8B-B14F-4D97-AF65-F5344CB8AC3E}">
        <p14:creationId xmlns:p14="http://schemas.microsoft.com/office/powerpoint/2010/main" val="303344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10</a:t>
            </a:fld>
            <a:endParaRPr lang="de-DE" dirty="0"/>
          </a:p>
        </p:txBody>
      </p:sp>
      <p:sp>
        <p:nvSpPr>
          <p:cNvPr id="23"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rot="10800000">
            <a:off x="5180715" y="5173770"/>
            <a:ext cx="1042825" cy="695217"/>
          </a:xfrm>
          <a:ln w="3175">
            <a:solidFill>
              <a:schemeClr val="bg1">
                <a:lumMod val="95000"/>
              </a:schemeClr>
            </a:solidFill>
          </a:ln>
        </p:spPr>
      </p:pic>
      <p:pic>
        <p:nvPicPr>
          <p:cNvPr id="22" name="Bild 2"/>
          <p:cNvPicPr>
            <a:picLocks noGrp="1" noChangeAspect="1"/>
          </p:cNvPicPr>
          <p:nvPr>
            <p:ph type="pic" idx="1"/>
          </p:nvPr>
        </p:nvPicPr>
        <p:blipFill rotWithShape="1">
          <a:blip r:embed="rId3" cstate="email">
            <a:extLst>
              <a:ext uri="{28A0092B-C50C-407E-A947-70E740481C1C}">
                <a14:useLocalDpi xmlns:a14="http://schemas.microsoft.com/office/drawing/2010/main" val="0"/>
              </a:ext>
            </a:extLst>
          </a:blip>
          <a:srcRect l="17406" t="25985" r="12501" b="3922"/>
          <a:stretch/>
        </p:blipFill>
        <p:spPr>
          <a:xfrm>
            <a:off x="5180714" y="981000"/>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4" cstate="email">
            <a:extLst>
              <a:ext uri="{28A0092B-C50C-407E-A947-70E740481C1C}">
                <a14:useLocalDpi xmlns:a14="http://schemas.microsoft.com/office/drawing/2010/main" val="0"/>
              </a:ext>
            </a:extLst>
          </a:blip>
          <a:srcRect l="10176" t="10176" r="10176" b="10176"/>
          <a:stretch/>
        </p:blipFill>
        <p:spPr>
          <a:xfrm rot="10800000">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pPr>
            <a:r>
              <a:rPr lang="de-DE" dirty="0"/>
              <a:t>Mobile 1515 (Bild 1): Schrauben Sie die drei markierten Schrauben unterhalb der Tastatur raus. </a:t>
            </a:r>
          </a:p>
          <a:p>
            <a:pPr>
              <a:buClr>
                <a:srgbClr val="FF0000"/>
              </a:buClr>
            </a:pPr>
            <a:r>
              <a:rPr lang="de-DE" dirty="0"/>
              <a:t>Mobile 1715 (Bild 2): Schrauben Sie die vier Schrauben unterhalb der Tastatur raus. </a:t>
            </a:r>
          </a:p>
        </p:txBody>
      </p:sp>
      <p:sp>
        <p:nvSpPr>
          <p:cNvPr id="6" name="Titel"/>
          <p:cNvSpPr>
            <a:spLocks noGrp="1"/>
          </p:cNvSpPr>
          <p:nvPr>
            <p:ph type="title"/>
          </p:nvPr>
        </p:nvSpPr>
        <p:spPr/>
        <p:txBody>
          <a:bodyPr/>
          <a:lstStyle/>
          <a:p>
            <a:r>
              <a:rPr lang="de-DE" dirty="0"/>
              <a:t>2. Schritt</a:t>
            </a:r>
          </a:p>
        </p:txBody>
      </p:sp>
      <p:sp>
        <p:nvSpPr>
          <p:cNvPr id="27" name="kreis"/>
          <p:cNvSpPr/>
          <p:nvPr/>
        </p:nvSpPr>
        <p:spPr>
          <a:xfrm rot="10800000">
            <a:off x="8572313" y="3150224"/>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kreis"/>
          <p:cNvSpPr/>
          <p:nvPr/>
        </p:nvSpPr>
        <p:spPr>
          <a:xfrm rot="10800000">
            <a:off x="7028120" y="3222223"/>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kreis"/>
          <p:cNvSpPr/>
          <p:nvPr/>
        </p:nvSpPr>
        <p:spPr>
          <a:xfrm rot="10800000">
            <a:off x="5989390" y="2285997"/>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pic>
        <p:nvPicPr>
          <p:cNvPr id="10" name="Thumbnail 2"/>
          <p:cNvPicPr>
            <a:picLocks noGrp="1" noChangeAspect="1"/>
          </p:cNvPicPr>
          <p:nvPr>
            <p:ph type="pic" sz="quarter" idx="14"/>
          </p:nvPr>
        </p:nvPicPr>
        <p:blipFill rotWithShape="1">
          <a:blip r:embed="rId5" cstate="email">
            <a:extLst>
              <a:ext uri="{28A0092B-C50C-407E-A947-70E740481C1C}">
                <a14:useLocalDpi xmlns:a14="http://schemas.microsoft.com/office/drawing/2010/main" val="0"/>
              </a:ext>
            </a:extLst>
          </a:blip>
          <a:srcRect l="11571" t="19304" r="4886" b="-2847"/>
          <a:stretch/>
        </p:blipFill>
        <p:spPr>
          <a:xfrm>
            <a:off x="6294244" y="5173663"/>
            <a:ext cx="1042987" cy="695325"/>
          </a:xfrm>
        </p:spPr>
      </p:pic>
      <p:sp>
        <p:nvSpPr>
          <p:cNvPr id="19"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37" name="kreis2"/>
          <p:cNvSpPr/>
          <p:nvPr/>
        </p:nvSpPr>
        <p:spPr>
          <a:xfrm rot="10800000">
            <a:off x="6935294" y="2746405"/>
            <a:ext cx="242862" cy="242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kreis2"/>
          <p:cNvSpPr/>
          <p:nvPr/>
        </p:nvSpPr>
        <p:spPr>
          <a:xfrm rot="10800000">
            <a:off x="6999588" y="2074894"/>
            <a:ext cx="242862" cy="242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39" name="kreis2"/>
          <p:cNvSpPr/>
          <p:nvPr/>
        </p:nvSpPr>
        <p:spPr>
          <a:xfrm rot="10800000">
            <a:off x="8021144" y="2551143"/>
            <a:ext cx="242862" cy="242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kreis2"/>
          <p:cNvSpPr/>
          <p:nvPr/>
        </p:nvSpPr>
        <p:spPr>
          <a:xfrm rot="10800000">
            <a:off x="8797431" y="3051206"/>
            <a:ext cx="242862" cy="242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Datumsplatzhalter 10"/>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12017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ntr" presetSubtype="0" fill="hold" grpId="2"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34"/>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grpId="2" nodeType="click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par>
                                <p:cTn id="60" presetID="1" presetClass="entr" presetSubtype="0" fill="hold" grpId="2" nodeType="with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par>
                                <p:cTn id="62" presetID="1" presetClass="entr" presetSubtype="0" fill="hold" grpId="2"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par>
                                <p:cTn id="66" presetID="1" presetClass="exit" presetSubtype="0" fill="hold" grpId="2" nodeType="withEffect">
                                  <p:stCondLst>
                                    <p:cond delay="0"/>
                                  </p:stCondLst>
                                  <p:childTnLst>
                                    <p:set>
                                      <p:cBhvr>
                                        <p:cTn id="67" dur="1" fill="hold">
                                          <p:stCondLst>
                                            <p:cond delay="0"/>
                                          </p:stCondLst>
                                        </p:cTn>
                                        <p:tgtEl>
                                          <p:spTgt spid="37"/>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38"/>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39"/>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40"/>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par>
                                <p:cTn id="78" presetID="1" presetClass="exit" presetSubtype="0" fill="hold" grpId="1" nodeType="withEffect">
                                  <p:stCondLst>
                                    <p:cond delay="0"/>
                                  </p:stCondLst>
                                  <p:childTnLst>
                                    <p:set>
                                      <p:cBhvr>
                                        <p:cTn id="79"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3" grpId="0" animBg="1"/>
      <p:bldP spid="23" grpId="1" animBg="1"/>
      <p:bldP spid="23" grpId="2" animBg="1"/>
      <p:bldP spid="24" grpId="0" animBg="1"/>
      <p:bldP spid="24" grpId="1" animBg="1"/>
      <p:bldP spid="24" grpId="2" animBg="1"/>
      <p:bldP spid="27" grpId="0" animBg="1"/>
      <p:bldP spid="27" grpId="1" animBg="1"/>
      <p:bldP spid="27" grpId="2" animBg="1"/>
      <p:bldP spid="26" grpId="0" animBg="1"/>
      <p:bldP spid="26" grpId="1" animBg="1"/>
      <p:bldP spid="26" grpId="2" animBg="1"/>
      <p:bldP spid="28" grpId="0" animBg="1"/>
      <p:bldP spid="28" grpId="1" animBg="1"/>
      <p:bldP spid="28"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11</a:t>
            </a:fld>
            <a:endParaRPr lang="de-DE" dirty="0"/>
          </a:p>
        </p:txBody>
      </p:sp>
      <p:pic>
        <p:nvPicPr>
          <p:cNvPr id="34" name="Thumbnail 1"/>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1766" t="11766" r="11766" b="11766"/>
          <a:stretch/>
        </p:blipFill>
        <p:spPr>
          <a:xfrm>
            <a:off x="5180715" y="5173770"/>
            <a:ext cx="1042825" cy="695217"/>
          </a:xfrm>
          <a:ln w="3175">
            <a:solidFill>
              <a:schemeClr val="bg1">
                <a:lumMod val="95000"/>
              </a:schemeClr>
            </a:solidFill>
          </a:ln>
        </p:spPr>
      </p:pic>
      <p:pic>
        <p:nvPicPr>
          <p:cNvPr id="33" name="Bild 1"/>
          <p:cNvPicPr>
            <a:picLocks noGrp="1" noChangeAspect="1"/>
          </p:cNvPicPr>
          <p:nvPr>
            <p:ph type="pic" idx="1"/>
          </p:nvPr>
        </p:nvPicPr>
        <p:blipFill rotWithShape="1">
          <a:blip r:embed="rId3" cstate="email">
            <a:extLst>
              <a:ext uri="{28A0092B-C50C-407E-A947-70E740481C1C}">
                <a14:useLocalDpi xmlns:a14="http://schemas.microsoft.com/office/drawing/2010/main" val="0"/>
              </a:ext>
            </a:extLst>
          </a:blip>
          <a:srcRect l="16417" t="16417" r="16417" b="16417"/>
          <a:stretch/>
        </p:blipFill>
        <p:spPr>
          <a:xfrm>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chemeClr val="accent2"/>
              </a:buClr>
              <a:buSzPct val="110000"/>
            </a:pPr>
            <a:r>
              <a:rPr lang="de-DE" dirty="0"/>
              <a:t>Entfernen Sie auf der Rückseite die Schrauben.</a:t>
            </a:r>
          </a:p>
          <a:p>
            <a:pPr marL="0" indent="0">
              <a:buClr>
                <a:schemeClr val="accent2"/>
              </a:buClr>
              <a:buSzPct val="110000"/>
              <a:buNone/>
            </a:pPr>
            <a:r>
              <a:rPr lang="de-DE" dirty="0"/>
              <a:t>     MOBILE 1515 = 11 Schrauben PH1</a:t>
            </a:r>
          </a:p>
          <a:p>
            <a:pPr marL="0" indent="0">
              <a:buClr>
                <a:schemeClr val="accent2"/>
              </a:buClr>
              <a:buSzPct val="110000"/>
              <a:buNone/>
            </a:pPr>
            <a:r>
              <a:rPr lang="de-DE" dirty="0"/>
              <a:t>     MOBILE 1715 = 13 Schrauben PH1</a:t>
            </a:r>
          </a:p>
          <a:p>
            <a:pPr>
              <a:buClr>
                <a:schemeClr val="accent2"/>
              </a:buClr>
              <a:buBlip>
                <a:blip r:embed="rId4"/>
              </a:buBlip>
            </a:pPr>
            <a:r>
              <a:rPr lang="de-DE" dirty="0">
                <a:solidFill>
                  <a:srgbClr val="FF0000"/>
                </a:solidFill>
              </a:rPr>
              <a:t>Die ODD Schraube in der Mitte ist schmaler als die anderen Gehäuseschrauben!</a:t>
            </a:r>
          </a:p>
          <a:p>
            <a:pPr>
              <a:buClr>
                <a:schemeClr val="accent2"/>
              </a:buClr>
            </a:pPr>
            <a:endParaRPr lang="de-DE" dirty="0"/>
          </a:p>
        </p:txBody>
      </p:sp>
      <p:sp>
        <p:nvSpPr>
          <p:cNvPr id="6" name="Titel"/>
          <p:cNvSpPr>
            <a:spLocks noGrp="1"/>
          </p:cNvSpPr>
          <p:nvPr>
            <p:ph type="title"/>
          </p:nvPr>
        </p:nvSpPr>
        <p:spPr/>
        <p:txBody>
          <a:bodyPr/>
          <a:lstStyle/>
          <a:p>
            <a:r>
              <a:rPr lang="de-DE" dirty="0"/>
              <a:t>3. Schritt</a:t>
            </a:r>
          </a:p>
        </p:txBody>
      </p:sp>
      <p:sp>
        <p:nvSpPr>
          <p:cNvPr id="26" name="Ellipse 25"/>
          <p:cNvSpPr/>
          <p:nvPr/>
        </p:nvSpPr>
        <p:spPr>
          <a:xfrm>
            <a:off x="5273210" y="1245447"/>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5396137" y="4606769"/>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7693776" y="4413338"/>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10603345" y="4627088"/>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p:cNvSpPr/>
          <p:nvPr/>
        </p:nvSpPr>
        <p:spPr>
          <a:xfrm>
            <a:off x="10548961" y="3728273"/>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Ellipse 42"/>
          <p:cNvSpPr/>
          <p:nvPr/>
        </p:nvSpPr>
        <p:spPr>
          <a:xfrm>
            <a:off x="9369865" y="4196411"/>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Ellipse 43"/>
          <p:cNvSpPr/>
          <p:nvPr/>
        </p:nvSpPr>
        <p:spPr>
          <a:xfrm>
            <a:off x="5533546" y="3566457"/>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Ellipse 44"/>
          <p:cNvSpPr/>
          <p:nvPr/>
        </p:nvSpPr>
        <p:spPr>
          <a:xfrm>
            <a:off x="7314207" y="2904681"/>
            <a:ext cx="386862" cy="38686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endParaRPr>
          </a:p>
        </p:txBody>
      </p:sp>
      <p:sp>
        <p:nvSpPr>
          <p:cNvPr id="46" name="Ellipse 45"/>
          <p:cNvSpPr/>
          <p:nvPr/>
        </p:nvSpPr>
        <p:spPr>
          <a:xfrm>
            <a:off x="10739862" y="1262227"/>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9" name="Bildplatzhalter 8"/>
          <p:cNvSpPr>
            <a:spLocks noGrp="1"/>
          </p:cNvSpPr>
          <p:nvPr>
            <p:ph type="pic" sz="quarter" idx="14"/>
          </p:nvPr>
        </p:nvSpPr>
        <p:spPr>
          <a:xfrm>
            <a:off x="6240000" y="5173770"/>
            <a:ext cx="1042826" cy="695217"/>
          </a:xfrm>
        </p:spPr>
      </p:sp>
      <p:sp>
        <p:nvSpPr>
          <p:cNvPr id="23" name="Ellipse 22"/>
          <p:cNvSpPr/>
          <p:nvPr/>
        </p:nvSpPr>
        <p:spPr>
          <a:xfrm>
            <a:off x="6874351" y="1616769"/>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p:cNvSpPr/>
          <p:nvPr/>
        </p:nvSpPr>
        <p:spPr>
          <a:xfrm>
            <a:off x="9337108" y="1618853"/>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Datumsplatzhalter 10"/>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377720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12</a:t>
            </a:fld>
            <a:endParaRPr lang="de-DE" dirty="0"/>
          </a:p>
        </p:txBody>
      </p:sp>
      <p:sp>
        <p:nvSpPr>
          <p:cNvPr id="17"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Thumbnail 2"/>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tretch>
            <a:fillRect/>
          </a:stretch>
        </p:blipFill>
        <p:spPr>
          <a:xfrm rot="5400000">
            <a:off x="6470812" y="4999966"/>
            <a:ext cx="695217" cy="1042825"/>
          </a:xfrm>
          <a:ln w="3175">
            <a:solidFill>
              <a:schemeClr val="bg1">
                <a:lumMod val="95000"/>
              </a:schemeClr>
            </a:solidFill>
          </a:ln>
        </p:spPr>
      </p:pic>
      <p:pic>
        <p:nvPicPr>
          <p:cNvPr id="34" name="Thumbnail 1"/>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rot="5400000">
            <a:off x="5354519" y="4999966"/>
            <a:ext cx="695217" cy="1042825"/>
          </a:xfrm>
          <a:ln w="3175">
            <a:solidFill>
              <a:schemeClr val="bg1">
                <a:lumMod val="95000"/>
              </a:schemeClr>
            </a:solidFill>
          </a:ln>
        </p:spPr>
      </p:pic>
      <p:pic>
        <p:nvPicPr>
          <p:cNvPr id="39" name="Bild 2"/>
          <p:cNvPicPr>
            <a:picLocks noGrp="1" noChangeAspect="1"/>
          </p:cNvPicPr>
          <p:nvPr>
            <p:ph type="pic" idx="18"/>
          </p:nvPr>
        </p:nvPicPr>
        <p:blipFill>
          <a:blip r:embed="rId4" cstate="email">
            <a:extLst>
              <a:ext uri="{28A0092B-C50C-407E-A947-70E740481C1C}">
                <a14:useLocalDpi xmlns:a14="http://schemas.microsoft.com/office/drawing/2010/main" val="0"/>
              </a:ext>
            </a:extLst>
          </a:blip>
          <a:stretch>
            <a:fillRect/>
          </a:stretch>
        </p:blipFill>
        <p:spPr>
          <a:xfrm rot="5400000">
            <a:off x="6210300" y="-41275"/>
            <a:ext cx="4114800" cy="6172200"/>
          </a:xfrm>
          <a:ln w="3175">
            <a:solidFill>
              <a:schemeClr val="bg1">
                <a:lumMod val="95000"/>
              </a:schemeClr>
            </a:solidFill>
          </a:ln>
        </p:spPr>
      </p:pic>
      <p:pic>
        <p:nvPicPr>
          <p:cNvPr id="33" name="Bild 1"/>
          <p:cNvPicPr>
            <a:picLocks noGrp="1" noChangeAspect="1"/>
          </p:cNvPicPr>
          <p:nvPr>
            <p:ph type="pic" idx="1"/>
          </p:nvPr>
        </p:nvPicPr>
        <p:blipFill>
          <a:blip r:embed="rId5" cstate="email">
            <a:extLst>
              <a:ext uri="{28A0092B-C50C-407E-A947-70E740481C1C}">
                <a14:useLocalDpi xmlns:a14="http://schemas.microsoft.com/office/drawing/2010/main" val="0"/>
              </a:ext>
            </a:extLst>
          </a:blip>
          <a:stretch>
            <a:fillRect/>
          </a:stretch>
        </p:blipFill>
        <p:spPr>
          <a:xfrm rot="5400000">
            <a:off x="6211888" y="-41275"/>
            <a:ext cx="4114800" cy="6172200"/>
          </a:xfrm>
          <a:ln w="3175">
            <a:solidFill>
              <a:schemeClr val="bg1">
                <a:lumMod val="95000"/>
              </a:schemeClr>
            </a:solidFill>
          </a:ln>
        </p:spPr>
      </p:pic>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chemeClr val="accent2"/>
              </a:buClr>
              <a:buSzPct val="110000"/>
            </a:pPr>
            <a:r>
              <a:rPr lang="de-DE" dirty="0"/>
              <a:t>Heben Sie das </a:t>
            </a:r>
            <a:r>
              <a:rPr lang="de-DE" dirty="0" err="1"/>
              <a:t>Bottom</a:t>
            </a:r>
            <a:r>
              <a:rPr lang="de-DE" dirty="0"/>
              <a:t> Case vorsichtig in Pfeilrichtung an und entfernen Sie es (Bild 2).</a:t>
            </a:r>
          </a:p>
        </p:txBody>
      </p:sp>
      <p:sp>
        <p:nvSpPr>
          <p:cNvPr id="6" name="Titel"/>
          <p:cNvSpPr>
            <a:spLocks noGrp="1"/>
          </p:cNvSpPr>
          <p:nvPr>
            <p:ph type="title"/>
          </p:nvPr>
        </p:nvSpPr>
        <p:spPr/>
        <p:txBody>
          <a:bodyPr/>
          <a:lstStyle/>
          <a:p>
            <a:r>
              <a:rPr lang="de-DE" dirty="0"/>
              <a:t>4. Schritt</a:t>
            </a:r>
          </a:p>
        </p:txBody>
      </p:sp>
      <p:sp>
        <p:nvSpPr>
          <p:cNvPr id="27" name="Pfeil nach rechts 26"/>
          <p:cNvSpPr/>
          <p:nvPr/>
        </p:nvSpPr>
        <p:spPr>
          <a:xfrm rot="15213792">
            <a:off x="8071356" y="1715689"/>
            <a:ext cx="1143000" cy="68342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10" name="Datumsplatzhalter 9"/>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18986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grpId="2"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par>
                                <p:cTn id="27" presetID="1" presetClass="entr" presetSubtype="0" fill="hold" grpId="2"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7" grpId="0" animBg="1"/>
      <p:bldP spid="17" grpId="1" animBg="1"/>
      <p:bldP spid="17" grpId="2" animBg="1"/>
      <p:bldP spid="19" grpId="0" animBg="1"/>
      <p:bldP spid="19" grpId="1" animBg="1"/>
      <p:bldP spid="19"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RAM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13</a:t>
            </a:fld>
            <a:endParaRPr lang="de-DE" dirty="0"/>
          </a:p>
        </p:txBody>
      </p:sp>
    </p:spTree>
    <p:extLst>
      <p:ext uri="{BB962C8B-B14F-4D97-AF65-F5344CB8AC3E}">
        <p14:creationId xmlns:p14="http://schemas.microsoft.com/office/powerpoint/2010/main" val="172862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0"/>
          <p:cNvSpPr>
            <a:spLocks noGrp="1"/>
          </p:cNvSpPr>
          <p:nvPr>
            <p:ph type="pic" sz="quarter" idx="15"/>
          </p:nvPr>
        </p:nvSpPr>
        <p:spPr/>
      </p:sp>
      <p:sp>
        <p:nvSpPr>
          <p:cNvPr id="2" name="Foliennummer"/>
          <p:cNvSpPr>
            <a:spLocks noGrp="1"/>
          </p:cNvSpPr>
          <p:nvPr>
            <p:ph type="sldNum" sz="quarter" idx="12"/>
          </p:nvPr>
        </p:nvSpPr>
        <p:spPr/>
        <p:txBody>
          <a:bodyPr/>
          <a:lstStyle/>
          <a:p>
            <a:fld id="{EDBBCAA3-C96A-44FD-8008-FD7B37EC54AC}" type="slidenum">
              <a:rPr lang="de-DE" smtClean="0"/>
              <a:t>14</a:t>
            </a:fld>
            <a:endParaRPr lang="de-DE" dirty="0"/>
          </a:p>
        </p:txBody>
      </p:sp>
      <p:sp>
        <p:nvSpPr>
          <p:cNvPr id="23"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Thumbnail 3"/>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a:off x="5180715" y="5173770"/>
            <a:ext cx="1042825" cy="695216"/>
          </a:xfrm>
          <a:ln w="3175">
            <a:solidFill>
              <a:schemeClr val="bg1">
                <a:lumMod val="95000"/>
              </a:schemeClr>
            </a:solidFill>
          </a:ln>
        </p:spPr>
      </p:pic>
      <p:pic>
        <p:nvPicPr>
          <p:cNvPr id="43" name="Bild 3"/>
          <p:cNvPicPr>
            <a:picLocks noGrp="1" noChangeAspect="1"/>
          </p:cNvPicPr>
          <p:nvPr>
            <p:ph type="pic" idx="19"/>
          </p:nvPr>
        </p:nvPicPr>
        <p:blipFill>
          <a:blip r:embed="rId5"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7" cstate="email">
            <a:extLst>
              <a:ext uri="{28A0092B-C50C-407E-A947-70E740481C1C}">
                <a14:useLocalDpi xmlns:a14="http://schemas.microsoft.com/office/drawing/2010/main" val="0"/>
              </a:ext>
            </a:extLst>
          </a:blip>
          <a:srcRect l="11934" t="13557" r="11272" b="9650"/>
          <a:stretch/>
        </p:blipFill>
        <p:spPr>
          <a:xfrm>
            <a:off x="5183188" y="987425"/>
            <a:ext cx="6172200" cy="4114800"/>
          </a:xfrm>
          <a:ln w="3175">
            <a:solidFill>
              <a:schemeClr val="bg1">
                <a:lumMod val="95000"/>
              </a:schemeClr>
            </a:solidFill>
          </a:ln>
        </p:spPr>
      </p:pic>
      <p:sp>
        <p:nvSpPr>
          <p:cNvPr id="44"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2057399"/>
            <a:ext cx="3932237" cy="4298951"/>
          </a:xfrm>
        </p:spPr>
        <p:txBody>
          <a:bodyPr>
            <a:normAutofit/>
          </a:bodyPr>
          <a:lstStyle/>
          <a:p>
            <a:pPr>
              <a:buSzPct val="110000"/>
            </a:pPr>
            <a:r>
              <a:rPr lang="de-DE" dirty="0">
                <a:hlinkClick r:id="rId8" action="ppaction://hlinksldjump"/>
              </a:rPr>
              <a:t>Entfernen Sie die Tastatur</a:t>
            </a:r>
            <a:endParaRPr lang="de-DE" dirty="0"/>
          </a:p>
          <a:p>
            <a:pPr>
              <a:buSzPct val="110000"/>
            </a:pPr>
            <a:r>
              <a:rPr lang="de-DE" dirty="0">
                <a:hlinkClick r:id="rId9" action="ppaction://hlinksldjump"/>
              </a:rPr>
              <a:t>Entfernen Sie das </a:t>
            </a:r>
            <a:r>
              <a:rPr lang="de-DE" dirty="0" err="1">
                <a:hlinkClick r:id="rId9" action="ppaction://hlinksldjump"/>
              </a:rPr>
              <a:t>Bottom</a:t>
            </a:r>
            <a:r>
              <a:rPr lang="de-DE" dirty="0">
                <a:hlinkClick r:id="rId9" action="ppaction://hlinksldjump"/>
              </a:rPr>
              <a:t> Case</a:t>
            </a:r>
            <a:endParaRPr lang="de-DE" dirty="0"/>
          </a:p>
          <a:p>
            <a:pPr>
              <a:buSzPct val="110000"/>
            </a:pPr>
            <a:r>
              <a:rPr lang="de-DE" dirty="0"/>
              <a:t>Der Arbeitsspeicher wird nun sichtbar.</a:t>
            </a:r>
          </a:p>
          <a:p>
            <a:pPr>
              <a:buClr>
                <a:srgbClr val="FF0000"/>
              </a:buClr>
              <a:buSzPct val="110000"/>
            </a:pPr>
            <a:r>
              <a:rPr lang="de-DE" dirty="0"/>
              <a:t>Schieben Sie die Halteklammern aus Metall nach außen, um den Arbeitsspeicher zu lösen (Bild 2).</a:t>
            </a:r>
          </a:p>
          <a:p>
            <a:pPr>
              <a:buClr>
                <a:schemeClr val="tx1"/>
              </a:buClr>
              <a:buSzPct val="110000"/>
            </a:pPr>
            <a:r>
              <a:rPr lang="de-DE" dirty="0"/>
              <a:t>Nun können Sie den Speicher einfach entnehmen (Bild 3).</a:t>
            </a:r>
          </a:p>
          <a:p>
            <a:pPr>
              <a:buClr>
                <a:schemeClr val="tx1"/>
              </a:buClr>
              <a:buSzPct val="110000"/>
            </a:pPr>
            <a:r>
              <a:rPr lang="de-DE" dirty="0"/>
              <a:t>Um Arbeitsspeicher zu installieren, gehen Sie bitte in umgekehrter Reihenfolge vor.</a:t>
            </a:r>
          </a:p>
          <a:p>
            <a:pPr>
              <a:buClr>
                <a:srgbClr val="FF0000"/>
              </a:buClr>
              <a:buBlip>
                <a:blip r:embed="rId10"/>
              </a:buBlip>
            </a:pPr>
            <a:r>
              <a:rPr lang="de-DE" dirty="0">
                <a:solidFill>
                  <a:srgbClr val="FF0000"/>
                </a:solidFill>
              </a:rPr>
              <a:t>Achten Sie darauf, denselben Steckplatz zu nutzen. Andernfalls kann es zu Problemen kommen.</a:t>
            </a:r>
          </a:p>
        </p:txBody>
      </p:sp>
      <p:sp>
        <p:nvSpPr>
          <p:cNvPr id="6" name="Titel"/>
          <p:cNvSpPr>
            <a:spLocks noGrp="1"/>
          </p:cNvSpPr>
          <p:nvPr>
            <p:ph type="title"/>
          </p:nvPr>
        </p:nvSpPr>
        <p:spPr/>
        <p:txBody>
          <a:bodyPr/>
          <a:lstStyle/>
          <a:p>
            <a:r>
              <a:rPr lang="de-DE" dirty="0"/>
              <a:t>1. Schritt</a:t>
            </a:r>
          </a:p>
        </p:txBody>
      </p:sp>
      <p:sp>
        <p:nvSpPr>
          <p:cNvPr id="9" name="Bildplatzhalter 8"/>
          <p:cNvSpPr>
            <a:spLocks noGrp="1"/>
          </p:cNvSpPr>
          <p:nvPr>
            <p:ph type="pic" sz="quarter" idx="17"/>
          </p:nvPr>
        </p:nvSpPr>
        <p:spPr/>
      </p:sp>
      <p:sp>
        <p:nvSpPr>
          <p:cNvPr id="10" name="Bildplatzhalter 9"/>
          <p:cNvSpPr>
            <a:spLocks noGrp="1"/>
          </p:cNvSpPr>
          <p:nvPr>
            <p:ph type="pic" sz="quarter" idx="16"/>
          </p:nvPr>
        </p:nvSpPr>
        <p:spPr/>
      </p:sp>
      <p:sp>
        <p:nvSpPr>
          <p:cNvPr id="12" name="Rechteck 11"/>
          <p:cNvSpPr/>
          <p:nvPr/>
        </p:nvSpPr>
        <p:spPr>
          <a:xfrm>
            <a:off x="8122800" y="3069000"/>
            <a:ext cx="1285200" cy="13621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Pfeil nach rechts 29"/>
          <p:cNvSpPr/>
          <p:nvPr/>
        </p:nvSpPr>
        <p:spPr>
          <a:xfrm rot="19088314">
            <a:off x="8640014" y="2383607"/>
            <a:ext cx="660400" cy="3271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Pfeil nach rechts 30"/>
          <p:cNvSpPr/>
          <p:nvPr/>
        </p:nvSpPr>
        <p:spPr>
          <a:xfrm rot="8288314">
            <a:off x="6201867" y="4180686"/>
            <a:ext cx="660400" cy="3271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Pfeil nach rechts 44"/>
          <p:cNvSpPr/>
          <p:nvPr/>
        </p:nvSpPr>
        <p:spPr>
          <a:xfrm rot="13752892">
            <a:off x="7483665" y="2548588"/>
            <a:ext cx="660400" cy="3271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Datumsplatzhalter 6"/>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399035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grpId="2" nodeType="withEffect">
                                  <p:stCondLst>
                                    <p:cond delay="0"/>
                                  </p:stCondLst>
                                  <p:childTnLst>
                                    <p:set>
                                      <p:cBhvr>
                                        <p:cTn id="8" dur="1" fill="hold">
                                          <p:stCondLst>
                                            <p:cond delay="0"/>
                                          </p:stCondLst>
                                        </p:cTn>
                                        <p:tgtEl>
                                          <p:spTgt spid="31"/>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ntr" presetSubtype="0" fill="hold" grpId="2"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4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xit" presetSubtype="0" fill="hold" grpId="3" nodeType="withEffect">
                                  <p:stCondLst>
                                    <p:cond delay="0"/>
                                  </p:stCondLst>
                                  <p:childTnLst>
                                    <p:set>
                                      <p:cBhvr>
                                        <p:cTn id="24" dur="1" fill="hold">
                                          <p:stCondLst>
                                            <p:cond delay="0"/>
                                          </p:stCondLst>
                                        </p:cTn>
                                        <p:tgtEl>
                                          <p:spTgt spid="45"/>
                                        </p:tgtEl>
                                        <p:attrNameLst>
                                          <p:attrName>style.visibility</p:attrName>
                                        </p:attrNameLst>
                                      </p:cBhvr>
                                      <p:to>
                                        <p:strVal val="hidden"/>
                                      </p:to>
                                    </p:set>
                                  </p:childTnLst>
                                </p:cTn>
                              </p:par>
                              <p:par>
                                <p:cTn id="25" presetID="1" presetClass="exit" presetSubtype="0" fill="hold" grpId="3"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4"/>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xit"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3"/>
                                        </p:tgtEl>
                                        <p:attrNameLst>
                                          <p:attrName>style.visibility</p:attrName>
                                        </p:attrNameLst>
                                      </p:cBhvr>
                                      <p:to>
                                        <p:strVal val="hidden"/>
                                      </p:to>
                                    </p:set>
                                  </p:childTnLst>
                                </p:cTn>
                              </p:par>
                              <p:par>
                                <p:cTn id="44" presetID="1" presetClass="exit" presetSubtype="0" fill="hold" grpId="4" nodeType="withEffect">
                                  <p:stCondLst>
                                    <p:cond delay="0"/>
                                  </p:stCondLst>
                                  <p:childTnLst>
                                    <p:set>
                                      <p:cBhvr>
                                        <p:cTn id="45" dur="1" fill="hold">
                                          <p:stCondLst>
                                            <p:cond delay="0"/>
                                          </p:stCondLst>
                                        </p:cTn>
                                        <p:tgtEl>
                                          <p:spTgt spid="45"/>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52" restart="whenNotActive" fill="hold" evtFilter="cancelBubble" nodeType="interactiveSeq">
                <p:stCondLst>
                  <p:cond evt="onClick" delay="0">
                    <p:tgtEl>
                      <p:spTgt spid="35"/>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33"/>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1" presetClass="entr" presetSubtype="0" fill="hold" grpId="1"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43"/>
                                        </p:tgtEl>
                                        <p:attrNameLst>
                                          <p:attrName>style.visibility</p:attrName>
                                        </p:attrNameLst>
                                      </p:cBhvr>
                                      <p:to>
                                        <p:strVal val="hidden"/>
                                      </p:to>
                                    </p:set>
                                  </p:childTnLst>
                                </p:cTn>
                              </p:par>
                              <p:par>
                                <p:cTn id="67" presetID="1" presetClass="exit" presetSubtype="0" fill="hold" grpId="5" nodeType="withEffect">
                                  <p:stCondLst>
                                    <p:cond delay="0"/>
                                  </p:stCondLst>
                                  <p:childTnLst>
                                    <p:set>
                                      <p:cBhvr>
                                        <p:cTn id="68" dur="1" fill="hold">
                                          <p:stCondLst>
                                            <p:cond delay="0"/>
                                          </p:stCondLst>
                                        </p:cTn>
                                        <p:tgtEl>
                                          <p:spTgt spid="45"/>
                                        </p:tgtEl>
                                        <p:attrNameLst>
                                          <p:attrName>style.visibility</p:attrName>
                                        </p:attrNameLst>
                                      </p:cBhvr>
                                      <p:to>
                                        <p:strVal val="hidden"/>
                                      </p:to>
                                    </p:set>
                                  </p:childTnLst>
                                </p:cTn>
                              </p:par>
                              <p:par>
                                <p:cTn id="69" presetID="1" presetClass="entr" presetSubtype="0" fill="hold" grpId="2"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27"/>
                                        </p:tgtEl>
                                        <p:attrNameLst>
                                          <p:attrName>style.visibility</p:attrName>
                                        </p:attrNameLst>
                                      </p:cBhvr>
                                      <p:to>
                                        <p:strVal val="hidden"/>
                                      </p:to>
                                    </p:set>
                                  </p:childTnLst>
                                </p:cTn>
                              </p:par>
                              <p:par>
                                <p:cTn id="73" presetID="1" presetClass="exit" presetSubtype="0" fill="hold" grpId="2" nodeType="withEffect">
                                  <p:stCondLst>
                                    <p:cond delay="0"/>
                                  </p:stCondLst>
                                  <p:childTnLst>
                                    <p:set>
                                      <p:cBhvr>
                                        <p:cTn id="74"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5" restart="whenNotActive" fill="hold" evtFilter="cancelBubble" nodeType="interactiveSeq">
                <p:stCondLst>
                  <p:cond evt="onClick" delay="0">
                    <p:tgtEl>
                      <p:spTgt spid="32"/>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childTnLst>
                                </p:cTn>
                              </p:par>
                              <p:par>
                                <p:cTn id="80" presetID="1" presetClass="entr" presetSubtype="0" fill="hold" grpId="6" nodeType="withEffect">
                                  <p:stCondLst>
                                    <p:cond delay="0"/>
                                  </p:stCondLst>
                                  <p:childTnLst>
                                    <p:set>
                                      <p:cBhvr>
                                        <p:cTn id="81" dur="1" fill="hold">
                                          <p:stCondLst>
                                            <p:cond delay="0"/>
                                          </p:stCondLst>
                                        </p:cTn>
                                        <p:tgtEl>
                                          <p:spTgt spid="45"/>
                                        </p:tgtEl>
                                        <p:attrNameLst>
                                          <p:attrName>style.visibility</p:attrName>
                                        </p:attrNameLst>
                                      </p:cBhvr>
                                      <p:to>
                                        <p:strVal val="visible"/>
                                      </p:to>
                                    </p:set>
                                  </p:childTnLst>
                                </p:cTn>
                              </p:par>
                              <p:par>
                                <p:cTn id="82" presetID="1" presetClass="exit" presetSubtype="0" fill="hold" nodeType="withEffect">
                                  <p:stCondLst>
                                    <p:cond delay="0"/>
                                  </p:stCondLst>
                                  <p:childTnLst>
                                    <p:set>
                                      <p:cBhvr>
                                        <p:cTn id="83" dur="1" fill="hold">
                                          <p:stCondLst>
                                            <p:cond delay="0"/>
                                          </p:stCondLst>
                                        </p:cTn>
                                        <p:tgtEl>
                                          <p:spTgt spid="33"/>
                                        </p:tgtEl>
                                        <p:attrNameLst>
                                          <p:attrName>style.visibility</p:attrName>
                                        </p:attrNameLst>
                                      </p:cBhvr>
                                      <p:to>
                                        <p:strVal val="hidden"/>
                                      </p:to>
                                    </p:set>
                                  </p:childTnLst>
                                </p:cTn>
                              </p:par>
                              <p:par>
                                <p:cTn id="84" presetID="1" presetClass="exit" presetSubtype="0" fill="hold" grpId="3" nodeType="withEffect">
                                  <p:stCondLst>
                                    <p:cond delay="0"/>
                                  </p:stCondLst>
                                  <p:childTnLst>
                                    <p:set>
                                      <p:cBhvr>
                                        <p:cTn id="85" dur="1" fill="hold">
                                          <p:stCondLst>
                                            <p:cond delay="0"/>
                                          </p:stCondLst>
                                        </p:cTn>
                                        <p:tgtEl>
                                          <p:spTgt spid="31"/>
                                        </p:tgtEl>
                                        <p:attrNameLst>
                                          <p:attrName>style.visibility</p:attrName>
                                        </p:attrNameLst>
                                      </p:cBhvr>
                                      <p:to>
                                        <p:strVal val="hidden"/>
                                      </p:to>
                                    </p:set>
                                  </p:childTnLst>
                                </p:cTn>
                              </p:par>
                              <p:par>
                                <p:cTn id="86" presetID="1" presetClass="exit" presetSubtype="0" fill="hold" grpId="3" nodeType="withEffect">
                                  <p:stCondLst>
                                    <p:cond delay="0"/>
                                  </p:stCondLst>
                                  <p:childTnLst>
                                    <p:set>
                                      <p:cBhvr>
                                        <p:cTn id="87" dur="1" fill="hold">
                                          <p:stCondLst>
                                            <p:cond delay="0"/>
                                          </p:stCondLst>
                                        </p:cTn>
                                        <p:tgtEl>
                                          <p:spTgt spid="30"/>
                                        </p:tgtEl>
                                        <p:attrNameLst>
                                          <p:attrName>style.visibility</p:attrName>
                                        </p:attrNameLst>
                                      </p:cBhvr>
                                      <p:to>
                                        <p:strVal val="hidden"/>
                                      </p:to>
                                    </p:set>
                                  </p:childTnLst>
                                </p:cTn>
                              </p:par>
                              <p:par>
                                <p:cTn id="88" presetID="1" presetClass="exit" presetSubtype="0" fill="hold" grpId="3" nodeType="withEffect">
                                  <p:stCondLst>
                                    <p:cond delay="0"/>
                                  </p:stCondLst>
                                  <p:childTnLst>
                                    <p:set>
                                      <p:cBhvr>
                                        <p:cTn id="89" dur="1" fill="hold">
                                          <p:stCondLst>
                                            <p:cond delay="0"/>
                                          </p:stCondLst>
                                        </p:cTn>
                                        <p:tgtEl>
                                          <p:spTgt spid="12"/>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9"/>
                                        </p:tgtEl>
                                        <p:attrNameLst>
                                          <p:attrName>style.visibility</p:attrName>
                                        </p:attrNameLst>
                                      </p:cBhvr>
                                      <p:to>
                                        <p:strVal val="hidden"/>
                                      </p:to>
                                    </p:set>
                                  </p:childTnLst>
                                </p:cTn>
                              </p:par>
                              <p:par>
                                <p:cTn id="92" presetID="1" presetClass="entr" presetSubtype="0" fill="hold" grpId="3" nodeType="withEffect">
                                  <p:stCondLst>
                                    <p:cond delay="0"/>
                                  </p:stCondLst>
                                  <p:childTnLst>
                                    <p:set>
                                      <p:cBhvr>
                                        <p:cTn id="93" dur="1" fill="hold">
                                          <p:stCondLst>
                                            <p:cond delay="0"/>
                                          </p:stCondLst>
                                        </p:cTn>
                                        <p:tgtEl>
                                          <p:spTgt spid="23"/>
                                        </p:tgtEl>
                                        <p:attrNameLst>
                                          <p:attrName>style.visibility</p:attrName>
                                        </p:attrNameLst>
                                      </p:cBhvr>
                                      <p:to>
                                        <p:strVal val="visible"/>
                                      </p:to>
                                    </p:set>
                                  </p:childTnLst>
                                </p:cTn>
                              </p:par>
                              <p:par>
                                <p:cTn id="94" presetID="1" presetClass="exit" presetSubtype="0" fill="hold" grpId="2" nodeType="withEffect">
                                  <p:stCondLst>
                                    <p:cond delay="0"/>
                                  </p:stCondLst>
                                  <p:childTnLst>
                                    <p:set>
                                      <p:cBhvr>
                                        <p:cTn id="95" dur="1" fill="hold">
                                          <p:stCondLst>
                                            <p:cond delay="0"/>
                                          </p:stCondLst>
                                        </p:cTn>
                                        <p:tgtEl>
                                          <p:spTgt spid="27"/>
                                        </p:tgtEl>
                                        <p:attrNameLst>
                                          <p:attrName>style.visibility</p:attrName>
                                        </p:attrNameLst>
                                      </p:cBhvr>
                                      <p:to>
                                        <p:strVal val="hidden"/>
                                      </p:to>
                                    </p:set>
                                  </p:childTnLst>
                                </p:cTn>
                              </p:par>
                              <p:par>
                                <p:cTn id="96" presetID="1" presetClass="exit" presetSubtype="0" fill="hold" grpId="3" nodeType="withEffect">
                                  <p:stCondLst>
                                    <p:cond delay="0"/>
                                  </p:stCondLst>
                                  <p:childTnLst>
                                    <p:set>
                                      <p:cBhvr>
                                        <p:cTn id="9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3" grpId="0" animBg="1"/>
      <p:bldP spid="23" grpId="1" animBg="1"/>
      <p:bldP spid="23" grpId="2" animBg="1"/>
      <p:bldP spid="23" grpId="3" animBg="1"/>
      <p:bldP spid="26" grpId="0" animBg="1"/>
      <p:bldP spid="26" grpId="1" animBg="1"/>
      <p:bldP spid="26" grpId="2" animBg="1"/>
      <p:bldP spid="26" grpId="3" animBg="1"/>
      <p:bldP spid="27" grpId="0" animBg="1"/>
      <p:bldP spid="27" grpId="1" animBg="1"/>
      <p:bldP spid="27" grpId="2" animBg="1"/>
      <p:bldP spid="27" grpId="3" animBg="1"/>
      <p:bldP spid="12" grpId="0" animBg="1"/>
      <p:bldP spid="12" grpId="1" animBg="1"/>
      <p:bldP spid="12" grpId="2" animBg="1"/>
      <p:bldP spid="12" grpId="3" animBg="1"/>
      <p:bldP spid="30" grpId="0" animBg="1"/>
      <p:bldP spid="30" grpId="1" animBg="1"/>
      <p:bldP spid="30" grpId="2" animBg="1"/>
      <p:bldP spid="30" grpId="3" animBg="1"/>
      <p:bldP spid="31" grpId="0" animBg="1"/>
      <p:bldP spid="31" grpId="1" animBg="1"/>
      <p:bldP spid="31" grpId="2" animBg="1"/>
      <p:bldP spid="31" grpId="3" animBg="1"/>
      <p:bldP spid="45" grpId="0" animBg="1"/>
      <p:bldP spid="45" grpId="1" animBg="1"/>
      <p:bldP spid="45" grpId="2" animBg="1"/>
      <p:bldP spid="45" grpId="3" animBg="1"/>
      <p:bldP spid="45" grpId="4" animBg="1"/>
      <p:bldP spid="45" grpId="5" animBg="1"/>
      <p:bldP spid="45" grpId="6"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ODD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15</a:t>
            </a:fld>
            <a:endParaRPr lang="de-DE" dirty="0"/>
          </a:p>
        </p:txBody>
      </p:sp>
    </p:spTree>
    <p:extLst>
      <p:ext uri="{BB962C8B-B14F-4D97-AF65-F5344CB8AC3E}">
        <p14:creationId xmlns:p14="http://schemas.microsoft.com/office/powerpoint/2010/main" val="193969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platzhalter 25"/>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25" b="25"/>
          <a:stretch>
            <a:fillRect/>
          </a:stretch>
        </p:blipFill>
        <p:spPr/>
      </p:pic>
      <p:sp>
        <p:nvSpPr>
          <p:cNvPr id="2" name="Foliennummer"/>
          <p:cNvSpPr>
            <a:spLocks noGrp="1"/>
          </p:cNvSpPr>
          <p:nvPr>
            <p:ph type="sldNum" sz="quarter" idx="12"/>
          </p:nvPr>
        </p:nvSpPr>
        <p:spPr/>
        <p:txBody>
          <a:bodyPr/>
          <a:lstStyle/>
          <a:p>
            <a:fld id="{EDBBCAA3-C96A-44FD-8008-FD7B37EC54AC}" type="slidenum">
              <a:rPr lang="de-DE" smtClean="0"/>
              <a:t>16</a:t>
            </a:fld>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buSzPct val="110000"/>
            </a:pPr>
            <a:endParaRPr lang="de-DE" dirty="0"/>
          </a:p>
          <a:p>
            <a:pPr>
              <a:buClr>
                <a:srgbClr val="FF0000"/>
              </a:buClr>
              <a:buSzPct val="110000"/>
            </a:pPr>
            <a:r>
              <a:rPr lang="de-DE" dirty="0"/>
              <a:t>Lösen Sie die Schraube auf der Unterseite.</a:t>
            </a:r>
          </a:p>
          <a:p>
            <a:pPr>
              <a:buClr>
                <a:schemeClr val="tx1"/>
              </a:buClr>
              <a:buSzPct val="110000"/>
            </a:pPr>
            <a:r>
              <a:rPr lang="de-DE" dirty="0"/>
              <a:t>Ziehen Sie das Laufwerk in Pfeilrichtung aus dem Gehäuse. (Hilfreich ist es vorher das Laufwerk zu öffnen)</a:t>
            </a:r>
          </a:p>
          <a:p>
            <a:pPr>
              <a:buClr>
                <a:schemeClr val="tx1"/>
              </a:buClr>
              <a:buSzPct val="110000"/>
            </a:pPr>
            <a:r>
              <a:rPr lang="de-DE" dirty="0"/>
              <a:t>Beim Austausch des Laufwerks müssen die Blende und der Befestigungswinkel übernommen werden.</a:t>
            </a:r>
          </a:p>
        </p:txBody>
      </p:sp>
      <p:sp>
        <p:nvSpPr>
          <p:cNvPr id="6" name="Titel"/>
          <p:cNvSpPr>
            <a:spLocks noGrp="1"/>
          </p:cNvSpPr>
          <p:nvPr>
            <p:ph type="title"/>
          </p:nvPr>
        </p:nvSpPr>
        <p:spPr/>
        <p:txBody>
          <a:bodyPr/>
          <a:lstStyle/>
          <a:p>
            <a:r>
              <a:rPr lang="de-DE" dirty="0"/>
              <a:t>1. Schritt</a:t>
            </a:r>
          </a:p>
        </p:txBody>
      </p:sp>
      <p:sp>
        <p:nvSpPr>
          <p:cNvPr id="9" name="Bildplatzhalter 8"/>
          <p:cNvSpPr>
            <a:spLocks noGrp="1"/>
          </p:cNvSpPr>
          <p:nvPr>
            <p:ph type="pic" sz="quarter" idx="17"/>
          </p:nvPr>
        </p:nvSpPr>
        <p:spPr/>
      </p:sp>
      <p:sp>
        <p:nvSpPr>
          <p:cNvPr id="10" name="Bildplatzhalter 9"/>
          <p:cNvSpPr>
            <a:spLocks noGrp="1"/>
          </p:cNvSpPr>
          <p:nvPr>
            <p:ph type="pic" sz="quarter" idx="16"/>
          </p:nvPr>
        </p:nvSpPr>
        <p:spPr/>
      </p:sp>
      <p:sp>
        <p:nvSpPr>
          <p:cNvPr id="11" name="Bildplatzhalter 10"/>
          <p:cNvSpPr>
            <a:spLocks noGrp="1"/>
          </p:cNvSpPr>
          <p:nvPr>
            <p:ph type="pic" sz="quarter" idx="15"/>
          </p:nvPr>
        </p:nvSpPr>
        <p:spPr/>
      </p:sp>
      <p:sp>
        <p:nvSpPr>
          <p:cNvPr id="8" name="Bildplatzhalter 7"/>
          <p:cNvSpPr>
            <a:spLocks noGrp="1"/>
          </p:cNvSpPr>
          <p:nvPr>
            <p:ph type="pic" sz="quarter" idx="14"/>
          </p:nvPr>
        </p:nvSpPr>
        <p:spPr/>
      </p:sp>
      <p:sp>
        <p:nvSpPr>
          <p:cNvPr id="20" name="Ellipse 19"/>
          <p:cNvSpPr/>
          <p:nvPr/>
        </p:nvSpPr>
        <p:spPr>
          <a:xfrm>
            <a:off x="7339834" y="2830864"/>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7" name="Bildplatzhalter 26"/>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25" b="25"/>
          <a:stretch>
            <a:fillRect/>
          </a:stretch>
        </p:blipFill>
        <p:spPr/>
      </p:pic>
      <p:sp>
        <p:nvSpPr>
          <p:cNvPr id="29" name="Pfeil nach rechts 28"/>
          <p:cNvSpPr/>
          <p:nvPr/>
        </p:nvSpPr>
        <p:spPr>
          <a:xfrm rot="10800000">
            <a:off x="5702128" y="2277000"/>
            <a:ext cx="1143000" cy="68342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7" name="Datumsplatzhalter 6"/>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184381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M.2 SSD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17</a:t>
            </a:fld>
            <a:endParaRPr lang="de-DE" dirty="0"/>
          </a:p>
        </p:txBody>
      </p:sp>
    </p:spTree>
    <p:extLst>
      <p:ext uri="{BB962C8B-B14F-4D97-AF65-F5344CB8AC3E}">
        <p14:creationId xmlns:p14="http://schemas.microsoft.com/office/powerpoint/2010/main" val="2055452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ldplatzhalter 6"/>
          <p:cNvSpPr>
            <a:spLocks noGrp="1"/>
          </p:cNvSpPr>
          <p:nvPr>
            <p:ph type="pic" sz="quarter" idx="16"/>
          </p:nvPr>
        </p:nvSpPr>
        <p:spPr/>
      </p:sp>
      <p:sp>
        <p:nvSpPr>
          <p:cNvPr id="2" name="Foliennummer"/>
          <p:cNvSpPr>
            <a:spLocks noGrp="1"/>
          </p:cNvSpPr>
          <p:nvPr>
            <p:ph type="sldNum" sz="quarter" idx="12"/>
          </p:nvPr>
        </p:nvSpPr>
        <p:spPr/>
        <p:txBody>
          <a:bodyPr/>
          <a:lstStyle/>
          <a:p>
            <a:fld id="{EDBBCAA3-C96A-44FD-8008-FD7B37EC54AC}" type="slidenum">
              <a:rPr lang="de-DE" smtClean="0"/>
              <a:t>18</a:t>
            </a:fld>
            <a:endParaRPr lang="de-DE" dirty="0"/>
          </a:p>
        </p:txBody>
      </p:sp>
      <p:sp>
        <p:nvSpPr>
          <p:cNvPr id="26" name="M4"/>
          <p:cNvSpPr/>
          <p:nvPr/>
        </p:nvSpPr>
        <p:spPr>
          <a:xfrm>
            <a:off x="8487428"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Thumbnail 4"/>
          <p:cNvPicPr>
            <a:picLocks noGrp="1" noChangeAspect="1"/>
          </p:cNvPicPr>
          <p:nvPr>
            <p:ph type="pic" sz="quarter" idx="16"/>
          </p:nvPr>
        </p:nvPicPr>
        <p:blipFill>
          <a:blip r:embed="rId2" cstate="email">
            <a:extLst>
              <a:ext uri="{28A0092B-C50C-407E-A947-70E740481C1C}">
                <a14:useLocalDpi xmlns:a14="http://schemas.microsoft.com/office/drawing/2010/main" val="0"/>
              </a:ext>
            </a:extLst>
          </a:blip>
          <a:stretch>
            <a:fillRect/>
          </a:stretch>
        </p:blipFill>
        <p:spPr>
          <a:xfrm>
            <a:off x="8525874" y="5173941"/>
            <a:ext cx="1042311" cy="694874"/>
          </a:xfrm>
          <a:ln w="3175">
            <a:solidFill>
              <a:schemeClr val="bg1">
                <a:lumMod val="95000"/>
              </a:schemeClr>
            </a:solidFill>
          </a:ln>
        </p:spPr>
      </p:pic>
      <p:pic>
        <p:nvPicPr>
          <p:cNvPr id="36" name="Thumbnail 3"/>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1" name="Bild 4"/>
          <p:cNvPicPr>
            <a:picLocks noGrp="1" noChangeAspect="1"/>
          </p:cNvPicPr>
          <p:nvPr>
            <p:ph type="pic" idx="20"/>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40" name="Bild 3"/>
          <p:cNvPicPr>
            <a:picLocks noGrp="1" noChangeAspect="1"/>
          </p:cNvPicPr>
          <p:nvPr>
            <p:ph type="pic" idx="19"/>
          </p:nvPr>
        </p:nvPicPr>
        <p:blipFill>
          <a:blip r:embed="rId7"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8"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9" cstate="email">
            <a:extLst>
              <a:ext uri="{28A0092B-C50C-407E-A947-70E740481C1C}">
                <a14:useLocalDpi xmlns:a14="http://schemas.microsoft.com/office/drawing/2010/main" val="0"/>
              </a:ext>
            </a:extLst>
          </a:blip>
          <a:srcRect l="13876" t="15416" r="13248" b="11708"/>
          <a:stretch/>
        </p:blipFill>
        <p:spPr>
          <a:xfrm>
            <a:off x="5183188" y="987425"/>
            <a:ext cx="6172200" cy="4114800"/>
          </a:xfrm>
          <a:ln w="3175">
            <a:solidFill>
              <a:schemeClr val="bg1">
                <a:lumMod val="95000"/>
              </a:schemeClr>
            </a:solidFill>
          </a:ln>
        </p:spPr>
      </p:pic>
      <p:sp>
        <p:nvSpPr>
          <p:cNvPr id="3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1485000"/>
            <a:ext cx="3932237" cy="4871350"/>
          </a:xfrm>
        </p:spPr>
        <p:txBody>
          <a:bodyPr>
            <a:normAutofit/>
          </a:bodyPr>
          <a:lstStyle/>
          <a:p>
            <a:pPr>
              <a:buSzPct val="110000"/>
            </a:pPr>
            <a:r>
              <a:rPr lang="de-DE" dirty="0">
                <a:hlinkClick r:id="rId10" action="ppaction://hlinksldjump"/>
              </a:rPr>
              <a:t>Entfernen Sie die Tastatur</a:t>
            </a:r>
            <a:endParaRPr lang="de-DE" dirty="0"/>
          </a:p>
          <a:p>
            <a:pPr>
              <a:buSzPct val="110000"/>
            </a:pPr>
            <a:r>
              <a:rPr lang="de-DE" dirty="0">
                <a:hlinkClick r:id="rId11" action="ppaction://hlinksldjump"/>
              </a:rPr>
              <a:t>Entfernen Sie das </a:t>
            </a:r>
            <a:r>
              <a:rPr lang="de-DE" dirty="0" err="1">
                <a:hlinkClick r:id="rId11" action="ppaction://hlinksldjump"/>
              </a:rPr>
              <a:t>Bottom</a:t>
            </a:r>
            <a:r>
              <a:rPr lang="de-DE" dirty="0">
                <a:hlinkClick r:id="rId11" action="ppaction://hlinksldjump"/>
              </a:rPr>
              <a:t> Case</a:t>
            </a:r>
            <a:endParaRPr lang="de-DE" dirty="0"/>
          </a:p>
          <a:p>
            <a:pPr>
              <a:buClr>
                <a:srgbClr val="FF0000"/>
              </a:buClr>
              <a:buSzPct val="110000"/>
            </a:pPr>
            <a:r>
              <a:rPr lang="de-DE" dirty="0"/>
              <a:t>Die M.2 SSD ist nun sichtbar (Bild 1).</a:t>
            </a:r>
          </a:p>
          <a:p>
            <a:pPr>
              <a:buClr>
                <a:srgbClr val="FF0000"/>
              </a:buClr>
              <a:buSzPct val="110000"/>
            </a:pPr>
            <a:r>
              <a:rPr lang="de-DE" dirty="0"/>
              <a:t>Lösen Sie die Schraube (Bild 2).</a:t>
            </a:r>
          </a:p>
          <a:p>
            <a:pPr>
              <a:buClr>
                <a:srgbClr val="FF0000"/>
              </a:buClr>
              <a:buSzPct val="110000"/>
            </a:pPr>
            <a:r>
              <a:rPr lang="de-DE" dirty="0"/>
              <a:t>Das M.2 SSD Modul wie dargestellt herausziehen (Bild 3).</a:t>
            </a:r>
          </a:p>
          <a:p>
            <a:pPr>
              <a:buSzPct val="110000"/>
            </a:pPr>
            <a:r>
              <a:rPr lang="de-DE" dirty="0"/>
              <a:t>Um eine Festplatte zu installieren, gehen Sie bitte in umgekehrter Reihenfolge vor.</a:t>
            </a:r>
          </a:p>
          <a:p>
            <a:pPr lvl="0">
              <a:buSzPct val="110000"/>
            </a:pPr>
            <a:r>
              <a:rPr lang="de-DE" dirty="0"/>
              <a:t>Es können M.2 SSD Module in unterschiedlichen Längen eingebaut werden. Nutzen Sie den M.2-Adapter aus dem beiliegenden Zubehör bei Verwendung von kürzeren M.2-Modulen (Bild 4).</a:t>
            </a:r>
          </a:p>
          <a:p>
            <a:pPr lvl="0">
              <a:buSzPct val="110000"/>
            </a:pPr>
            <a:r>
              <a:rPr lang="de-DE" dirty="0"/>
              <a:t>Die Modelle 1515A und 1715A unterstützen nur SATA Module.</a:t>
            </a:r>
          </a:p>
          <a:p>
            <a:pPr>
              <a:buClr>
                <a:srgbClr val="FF0000"/>
              </a:buClr>
            </a:pPr>
            <a:endParaRPr lang="de-DE" dirty="0"/>
          </a:p>
        </p:txBody>
      </p:sp>
      <p:sp>
        <p:nvSpPr>
          <p:cNvPr id="6" name="Titel"/>
          <p:cNvSpPr>
            <a:spLocks noGrp="1"/>
          </p:cNvSpPr>
          <p:nvPr>
            <p:ph type="title"/>
          </p:nvPr>
        </p:nvSpPr>
        <p:spPr>
          <a:xfrm>
            <a:off x="839788" y="457200"/>
            <a:ext cx="3932237" cy="883800"/>
          </a:xfrm>
        </p:spPr>
        <p:txBody>
          <a:bodyPr/>
          <a:lstStyle/>
          <a:p>
            <a:r>
              <a:rPr lang="de-DE" dirty="0"/>
              <a:t>1. Schritt</a:t>
            </a:r>
          </a:p>
        </p:txBody>
      </p:sp>
      <p:sp>
        <p:nvSpPr>
          <p:cNvPr id="27" name="Rechteck 26"/>
          <p:cNvSpPr/>
          <p:nvPr/>
        </p:nvSpPr>
        <p:spPr>
          <a:xfrm>
            <a:off x="9480001" y="3789000"/>
            <a:ext cx="1520228" cy="64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p:cNvSpPr/>
          <p:nvPr/>
        </p:nvSpPr>
        <p:spPr>
          <a:xfrm>
            <a:off x="7824000" y="3213000"/>
            <a:ext cx="518134" cy="5181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Pfeil nach rechts 28"/>
          <p:cNvSpPr/>
          <p:nvPr/>
        </p:nvSpPr>
        <p:spPr>
          <a:xfrm rot="13990940">
            <a:off x="7834548" y="2727135"/>
            <a:ext cx="1143000" cy="68342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43" name="Ellipse 42"/>
          <p:cNvSpPr/>
          <p:nvPr/>
        </p:nvSpPr>
        <p:spPr>
          <a:xfrm>
            <a:off x="8147830" y="2414191"/>
            <a:ext cx="621450" cy="621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atumsplatzhalter 8"/>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3577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4"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29"/>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43"/>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38"/>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35"/>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29"/>
                                        </p:tgtEl>
                                        <p:attrNameLst>
                                          <p:attrName>style.visibility</p:attrName>
                                        </p:attrNameLst>
                                      </p:cBhvr>
                                      <p:to>
                                        <p:strVal val="hidden"/>
                                      </p:to>
                                    </p:set>
                                  </p:childTnLst>
                                </p:cTn>
                              </p:par>
                              <p:par>
                                <p:cTn id="57" presetID="1" presetClass="entr" presetSubtype="0" fill="hold" grpId="2"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43"/>
                                        </p:tgtEl>
                                        <p:attrNameLst>
                                          <p:attrName>style.visibility</p:attrName>
                                        </p:attrNameLst>
                                      </p:cBhvr>
                                      <p:to>
                                        <p:strVal val="hidden"/>
                                      </p:to>
                                    </p:set>
                                  </p:childTnLst>
                                </p:cTn>
                              </p:par>
                              <p:par>
                                <p:cTn id="61" presetID="1" presetClass="entr" presetSubtype="0" fill="hold" grpId="2"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37"/>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9" restart="whenNotActive" fill="hold" evtFilter="cancelBubble" nodeType="interactiveSeq">
                <p:stCondLst>
                  <p:cond evt="onClick" delay="0">
                    <p:tgtEl>
                      <p:spTgt spid="36"/>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33"/>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9"/>
                                        </p:tgtEl>
                                        <p:attrNameLst>
                                          <p:attrName>style.visibility</p:attrName>
                                        </p:attrNameLst>
                                      </p:cBhvr>
                                      <p:to>
                                        <p:strVal val="hidden"/>
                                      </p:to>
                                    </p:set>
                                  </p:childTnLst>
                                </p:cTn>
                              </p:par>
                              <p:par>
                                <p:cTn id="78" presetID="1" presetClass="exit" presetSubtype="0" fill="hold" grpId="3" nodeType="withEffect">
                                  <p:stCondLst>
                                    <p:cond delay="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xit" presetSubtype="0" fill="hold" grpId="3" nodeType="withEffect">
                                  <p:stCondLst>
                                    <p:cond delay="0"/>
                                  </p:stCondLst>
                                  <p:childTnLst>
                                    <p:set>
                                      <p:cBhvr>
                                        <p:cTn id="81" dur="1" fill="hold">
                                          <p:stCondLst>
                                            <p:cond delay="0"/>
                                          </p:stCondLst>
                                        </p:cTn>
                                        <p:tgtEl>
                                          <p:spTgt spid="28"/>
                                        </p:tgtEl>
                                        <p:attrNameLst>
                                          <p:attrName>style.visibility</p:attrName>
                                        </p:attrNameLst>
                                      </p:cBhvr>
                                      <p:to>
                                        <p:strVal val="hidden"/>
                                      </p:to>
                                    </p:set>
                                  </p:childTnLst>
                                </p:cTn>
                              </p:par>
                              <p:par>
                                <p:cTn id="82" presetID="1" presetClass="entr" presetSubtype="0" fill="hold" grpId="3" nodeType="with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par>
                                <p:cTn id="84" presetID="1" presetClass="exit" presetSubtype="0" fill="hold" grpId="3" nodeType="withEffect">
                                  <p:stCondLst>
                                    <p:cond delay="0"/>
                                  </p:stCondLst>
                                  <p:childTnLst>
                                    <p:set>
                                      <p:cBhvr>
                                        <p:cTn id="85" dur="1" fill="hold">
                                          <p:stCondLst>
                                            <p:cond delay="0"/>
                                          </p:stCondLst>
                                        </p:cTn>
                                        <p:tgtEl>
                                          <p:spTgt spid="43"/>
                                        </p:tgtEl>
                                        <p:attrNameLst>
                                          <p:attrName>style.visibility</p:attrName>
                                        </p:attrNameLst>
                                      </p:cBhvr>
                                      <p:to>
                                        <p:strVal val="hidden"/>
                                      </p:to>
                                    </p:set>
                                  </p:childTnLst>
                                </p:cTn>
                              </p:par>
                              <p:par>
                                <p:cTn id="86" presetID="1" presetClass="entr" presetSubtype="0" fill="hold" grpId="3" nodeType="with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par>
                                <p:cTn id="88" presetID="1" presetClass="exit" presetSubtype="0" fill="hold" grpId="2" nodeType="withEffect">
                                  <p:stCondLst>
                                    <p:cond delay="0"/>
                                  </p:stCondLst>
                                  <p:childTnLst>
                                    <p:set>
                                      <p:cBhvr>
                                        <p:cTn id="89" dur="1" fill="hold">
                                          <p:stCondLst>
                                            <p:cond delay="0"/>
                                          </p:stCondLst>
                                        </p:cTn>
                                        <p:tgtEl>
                                          <p:spTgt spid="41"/>
                                        </p:tgtEl>
                                        <p:attrNameLst>
                                          <p:attrName>style.visibility</p:attrName>
                                        </p:attrNameLst>
                                      </p:cBhvr>
                                      <p:to>
                                        <p:strVal val="hidden"/>
                                      </p:to>
                                    </p:set>
                                  </p:childTnLst>
                                </p:cTn>
                              </p:par>
                              <p:par>
                                <p:cTn id="90" presetID="1" presetClass="exit" presetSubtype="0" fill="hold" grpId="3" nodeType="withEffect">
                                  <p:stCondLst>
                                    <p:cond delay="0"/>
                                  </p:stCondLst>
                                  <p:childTnLst>
                                    <p:set>
                                      <p:cBhvr>
                                        <p:cTn id="91" dur="1" fill="hold">
                                          <p:stCondLst>
                                            <p:cond delay="0"/>
                                          </p:stCondLst>
                                        </p:cTn>
                                        <p:tgtEl>
                                          <p:spTgt spid="38"/>
                                        </p:tgtEl>
                                        <p:attrNameLst>
                                          <p:attrName>style.visibility</p:attrName>
                                        </p:attrNameLst>
                                      </p:cBhvr>
                                      <p:to>
                                        <p:strVal val="hidden"/>
                                      </p:to>
                                    </p:set>
                                  </p:childTnLst>
                                </p:cTn>
                              </p:par>
                              <p:par>
                                <p:cTn id="92" presetID="1" presetClass="exit" presetSubtype="0" fill="hold" grpId="3" nodeType="withEffect">
                                  <p:stCondLst>
                                    <p:cond delay="0"/>
                                  </p:stCondLst>
                                  <p:childTnLst>
                                    <p:set>
                                      <p:cBhvr>
                                        <p:cTn id="93"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94" restart="whenNotActive" fill="hold" evtFilter="cancelBubble" nodeType="interactiveSeq">
                <p:stCondLst>
                  <p:cond evt="onClick" delay="0">
                    <p:tgtEl>
                      <p:spTgt spid="30"/>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nodeType="with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par>
                                <p:cTn id="99" presetID="1" presetClass="entr" presetSubtype="0" fill="hold" grpId="4"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xit" presetSubtype="0" fill="hold" nodeType="withEffect">
                                  <p:stCondLst>
                                    <p:cond delay="0"/>
                                  </p:stCondLst>
                                  <p:childTnLst>
                                    <p:set>
                                      <p:cBhvr>
                                        <p:cTn id="102" dur="1" fill="hold">
                                          <p:stCondLst>
                                            <p:cond delay="0"/>
                                          </p:stCondLst>
                                        </p:cTn>
                                        <p:tgtEl>
                                          <p:spTgt spid="33"/>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9"/>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ntr" presetSubtype="0" fill="hold" grpId="4" nodeType="withEffect">
                                  <p:stCondLst>
                                    <p:cond delay="0"/>
                                  </p:stCondLst>
                                  <p:childTnLst>
                                    <p:set>
                                      <p:cBhvr>
                                        <p:cTn id="108" dur="1" fill="hold">
                                          <p:stCondLst>
                                            <p:cond delay="0"/>
                                          </p:stCondLst>
                                        </p:cTn>
                                        <p:tgtEl>
                                          <p:spTgt spid="26"/>
                                        </p:tgtEl>
                                        <p:attrNameLst>
                                          <p:attrName>style.visibility</p:attrName>
                                        </p:attrNameLst>
                                      </p:cBhvr>
                                      <p:to>
                                        <p:strVal val="visible"/>
                                      </p:to>
                                    </p:set>
                                  </p:childTnLst>
                                </p:cTn>
                              </p:par>
                              <p:par>
                                <p:cTn id="109" presetID="1" presetClass="exit" presetSubtype="0" fill="hold" grpId="3" nodeType="withEffect">
                                  <p:stCondLst>
                                    <p:cond delay="0"/>
                                  </p:stCondLst>
                                  <p:childTnLst>
                                    <p:set>
                                      <p:cBhvr>
                                        <p:cTn id="110" dur="1" fill="hold">
                                          <p:stCondLst>
                                            <p:cond delay="0"/>
                                          </p:stCondLst>
                                        </p:cTn>
                                        <p:tgtEl>
                                          <p:spTgt spid="41"/>
                                        </p:tgtEl>
                                        <p:attrNameLst>
                                          <p:attrName>style.visibility</p:attrName>
                                        </p:attrNameLst>
                                      </p:cBhvr>
                                      <p:to>
                                        <p:strVal val="hidden"/>
                                      </p:to>
                                    </p:set>
                                  </p:childTnLst>
                                </p:cTn>
                              </p:par>
                              <p:par>
                                <p:cTn id="111" presetID="1" presetClass="exit" presetSubtype="0" fill="hold" grpId="4" nodeType="withEffect">
                                  <p:stCondLst>
                                    <p:cond delay="0"/>
                                  </p:stCondLst>
                                  <p:childTnLst>
                                    <p:set>
                                      <p:cBhvr>
                                        <p:cTn id="112" dur="1" fill="hold">
                                          <p:stCondLst>
                                            <p:cond delay="0"/>
                                          </p:stCondLst>
                                        </p:cTn>
                                        <p:tgtEl>
                                          <p:spTgt spid="38"/>
                                        </p:tgtEl>
                                        <p:attrNameLst>
                                          <p:attrName>style.visibility</p:attrName>
                                        </p:attrNameLst>
                                      </p:cBhvr>
                                      <p:to>
                                        <p:strVal val="hidden"/>
                                      </p:to>
                                    </p:set>
                                  </p:childTnLst>
                                </p:cTn>
                              </p:par>
                              <p:par>
                                <p:cTn id="113" presetID="1" presetClass="exit" presetSubtype="0" fill="hold" grpId="4" nodeType="withEffect">
                                  <p:stCondLst>
                                    <p:cond delay="0"/>
                                  </p:stCondLst>
                                  <p:childTnLst>
                                    <p:set>
                                      <p:cBhvr>
                                        <p:cTn id="114" dur="1" fill="hold">
                                          <p:stCondLst>
                                            <p:cond delay="0"/>
                                          </p:stCondLst>
                                        </p:cTn>
                                        <p:tgtEl>
                                          <p:spTgt spid="37"/>
                                        </p:tgtEl>
                                        <p:attrNameLst>
                                          <p:attrName>style.visibility</p:attrName>
                                        </p:attrNameLst>
                                      </p:cBhvr>
                                      <p:to>
                                        <p:strVal val="hidden"/>
                                      </p:to>
                                    </p:set>
                                  </p:childTnLst>
                                </p:cTn>
                              </p:par>
                              <p:par>
                                <p:cTn id="115" presetID="1" presetClass="exit" presetSubtype="0" fill="hold" grpId="4" nodeType="with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6" grpId="1" animBg="1"/>
      <p:bldP spid="26" grpId="2" animBg="1"/>
      <p:bldP spid="26" grpId="3" animBg="1"/>
      <p:bldP spid="26" grpId="4" animBg="1"/>
      <p:bldP spid="37" grpId="0" animBg="1"/>
      <p:bldP spid="37" grpId="1" animBg="1"/>
      <p:bldP spid="37" grpId="2" animBg="1"/>
      <p:bldP spid="37" grpId="3" animBg="1"/>
      <p:bldP spid="37" grpId="4" animBg="1"/>
      <p:bldP spid="38" grpId="0" animBg="1"/>
      <p:bldP spid="38" grpId="1" animBg="1"/>
      <p:bldP spid="38" grpId="2" animBg="1"/>
      <p:bldP spid="38" grpId="3" animBg="1"/>
      <p:bldP spid="38" grpId="4" animBg="1"/>
      <p:bldP spid="41" grpId="0" animBg="1"/>
      <p:bldP spid="41" grpId="1" animBg="1"/>
      <p:bldP spid="41" grpId="2" animBg="1"/>
      <p:bldP spid="41" grpId="3" animBg="1"/>
      <p:bldP spid="41" grpId="4"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29" grpId="4" animBg="1"/>
      <p:bldP spid="43" grpId="0" animBg="1"/>
      <p:bldP spid="43" grpId="1" animBg="1"/>
      <p:bldP spid="43" grpId="2" animBg="1"/>
      <p:bldP spid="43" grpId="3" animBg="1"/>
      <p:bldP spid="43" grpId="4"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HDD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19</a:t>
            </a:fld>
            <a:endParaRPr lang="de-DE" dirty="0"/>
          </a:p>
        </p:txBody>
      </p:sp>
    </p:spTree>
    <p:extLst>
      <p:ext uri="{BB962C8B-B14F-4D97-AF65-F5344CB8AC3E}">
        <p14:creationId xmlns:p14="http://schemas.microsoft.com/office/powerpoint/2010/main" val="361780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Inhaltsverzeichnis</a:t>
            </a:r>
          </a:p>
        </p:txBody>
      </p:sp>
      <p:sp>
        <p:nvSpPr>
          <p:cNvPr id="3" name="Inhaltsplatzhalter 2"/>
          <p:cNvSpPr>
            <a:spLocks noGrp="1"/>
          </p:cNvSpPr>
          <p:nvPr>
            <p:ph sz="half" idx="1"/>
          </p:nvPr>
        </p:nvSpPr>
        <p:spPr/>
        <p:txBody>
          <a:bodyPr>
            <a:normAutofit/>
          </a:bodyPr>
          <a:lstStyle/>
          <a:p>
            <a:pPr>
              <a:buFont typeface="Calibri" panose="020F0502020204030204" pitchFamily="34" charset="0"/>
              <a:buChar char="●"/>
            </a:pPr>
            <a:r>
              <a:rPr lang="de-DE" sz="2000" dirty="0">
                <a:solidFill>
                  <a:srgbClr val="784D96"/>
                </a:solidFill>
                <a:hlinkClick r:id="rId2" action="ppaction://hlinksldjump"/>
              </a:rPr>
              <a:t>Bevor Sie beginnen</a:t>
            </a:r>
            <a:endParaRPr lang="de-DE" sz="2000" dirty="0">
              <a:solidFill>
                <a:srgbClr val="784D96"/>
              </a:solidFill>
            </a:endParaRPr>
          </a:p>
          <a:p>
            <a:pPr>
              <a:buFont typeface="Calibri" panose="020F0502020204030204" pitchFamily="34" charset="0"/>
              <a:buChar char="●"/>
            </a:pPr>
            <a:r>
              <a:rPr lang="de-DE" sz="2000" dirty="0">
                <a:solidFill>
                  <a:srgbClr val="784D96"/>
                </a:solidFill>
                <a:hlinkClick r:id="rId3" action="ppaction://hlinksldjump"/>
              </a:rPr>
              <a:t>Tastatur tauschen</a:t>
            </a:r>
            <a:endParaRPr lang="de-DE" sz="2000" dirty="0">
              <a:solidFill>
                <a:srgbClr val="784D96"/>
              </a:solidFill>
            </a:endParaRPr>
          </a:p>
          <a:p>
            <a:pPr>
              <a:buFont typeface="Calibri" panose="020F0502020204030204" pitchFamily="34" charset="0"/>
              <a:buChar char="●"/>
            </a:pPr>
            <a:r>
              <a:rPr lang="de-DE" dirty="0" err="1">
                <a:solidFill>
                  <a:srgbClr val="784D96"/>
                </a:solidFill>
                <a:hlinkClick r:id="rId4" action="ppaction://hlinksldjump"/>
              </a:rPr>
              <a:t>Bottom</a:t>
            </a:r>
            <a:r>
              <a:rPr lang="de-DE" dirty="0">
                <a:solidFill>
                  <a:srgbClr val="784D96"/>
                </a:solidFill>
                <a:hlinkClick r:id="rId4" action="ppaction://hlinksldjump"/>
              </a:rPr>
              <a:t> Case tauschen</a:t>
            </a:r>
            <a:endParaRPr lang="de-DE" dirty="0">
              <a:solidFill>
                <a:srgbClr val="784D96"/>
              </a:solidFill>
            </a:endParaRPr>
          </a:p>
          <a:p>
            <a:pPr>
              <a:buFont typeface="Calibri" panose="020F0502020204030204" pitchFamily="34" charset="0"/>
              <a:buChar char="●"/>
            </a:pPr>
            <a:r>
              <a:rPr lang="de-DE" dirty="0">
                <a:solidFill>
                  <a:srgbClr val="784D96"/>
                </a:solidFill>
                <a:hlinkClick r:id="rId5" action="ppaction://hlinksldjump"/>
              </a:rPr>
              <a:t>RAM tauschen</a:t>
            </a:r>
            <a:endParaRPr lang="de-DE" dirty="0">
              <a:solidFill>
                <a:srgbClr val="784D96"/>
              </a:solidFill>
            </a:endParaRPr>
          </a:p>
          <a:p>
            <a:pPr>
              <a:buFont typeface="Calibri" panose="020F0502020204030204" pitchFamily="34" charset="0"/>
              <a:buChar char="●"/>
            </a:pPr>
            <a:r>
              <a:rPr lang="de-DE" dirty="0">
                <a:solidFill>
                  <a:srgbClr val="784D96"/>
                </a:solidFill>
                <a:hlinkClick r:id="rId6" action="ppaction://hlinksldjump"/>
              </a:rPr>
              <a:t>ODD tauschen</a:t>
            </a:r>
            <a:endParaRPr lang="de-DE" dirty="0">
              <a:solidFill>
                <a:srgbClr val="784D96"/>
              </a:solidFill>
            </a:endParaRPr>
          </a:p>
          <a:p>
            <a:pPr>
              <a:buFont typeface="Calibri" panose="020F0502020204030204" pitchFamily="34" charset="0"/>
              <a:buChar char="●"/>
            </a:pPr>
            <a:r>
              <a:rPr lang="de-DE" dirty="0">
                <a:solidFill>
                  <a:srgbClr val="784D96"/>
                </a:solidFill>
                <a:hlinkClick r:id="rId7" action="ppaction://hlinksldjump"/>
              </a:rPr>
              <a:t>M.2 SSD tauschen</a:t>
            </a:r>
            <a:endParaRPr lang="de-DE" dirty="0">
              <a:solidFill>
                <a:srgbClr val="784D96"/>
              </a:solidFill>
            </a:endParaRPr>
          </a:p>
          <a:p>
            <a:pPr>
              <a:buFont typeface="Calibri" panose="020F0502020204030204" pitchFamily="34" charset="0"/>
              <a:buChar char="●"/>
            </a:pPr>
            <a:r>
              <a:rPr lang="de-DE" dirty="0">
                <a:solidFill>
                  <a:srgbClr val="784D96"/>
                </a:solidFill>
                <a:hlinkClick r:id="rId8" action="ppaction://hlinksldjump"/>
              </a:rPr>
              <a:t>HDD tauschen</a:t>
            </a:r>
            <a:endParaRPr lang="de-DE" dirty="0">
              <a:solidFill>
                <a:srgbClr val="784D96"/>
              </a:solidFill>
            </a:endParaRPr>
          </a:p>
          <a:p>
            <a:pPr>
              <a:buFont typeface="Calibri" panose="020F0502020204030204" pitchFamily="34" charset="0"/>
              <a:buChar char="●"/>
            </a:pPr>
            <a:r>
              <a:rPr lang="de-DE" dirty="0">
                <a:solidFill>
                  <a:srgbClr val="784D96"/>
                </a:solidFill>
                <a:hlinkClick r:id="rId9" action="ppaction://hlinksldjump"/>
              </a:rPr>
              <a:t>Ersatzteillisten</a:t>
            </a:r>
            <a:endParaRPr lang="de-DE" dirty="0">
              <a:solidFill>
                <a:srgbClr val="784D96"/>
              </a:solidFill>
            </a:endParaRPr>
          </a:p>
          <a:p>
            <a:pPr>
              <a:buFont typeface="Calibri" panose="020F0502020204030204" pitchFamily="34" charset="0"/>
              <a:buChar char="●"/>
            </a:pPr>
            <a:endParaRPr lang="de-DE" dirty="0">
              <a:solidFill>
                <a:srgbClr val="784D96"/>
              </a:solidFill>
            </a:endParaRPr>
          </a:p>
          <a:p>
            <a:pPr>
              <a:buFont typeface="Calibri" panose="020F0502020204030204" pitchFamily="34" charset="0"/>
              <a:buChar char="●"/>
            </a:pPr>
            <a:endParaRPr lang="de-DE" sz="2000" dirty="0">
              <a:solidFill>
                <a:srgbClr val="784D96"/>
              </a:solidFill>
            </a:endParaRPr>
          </a:p>
        </p:txBody>
      </p:sp>
      <p:sp>
        <p:nvSpPr>
          <p:cNvPr id="4" name="Inhaltsplatzhalter 3"/>
          <p:cNvSpPr>
            <a:spLocks noGrp="1"/>
          </p:cNvSpPr>
          <p:nvPr>
            <p:ph sz="half" idx="2"/>
          </p:nvPr>
        </p:nvSpPr>
        <p:spPr/>
        <p:txBody>
          <a:bodyPr>
            <a:normAutofit/>
          </a:bodyPr>
          <a:lstStyle/>
          <a:p>
            <a:pPr>
              <a:buFont typeface="Calibri" panose="020F0502020204030204" pitchFamily="34" charset="0"/>
              <a:buChar char="●"/>
            </a:pPr>
            <a:r>
              <a:rPr lang="de-DE" dirty="0">
                <a:solidFill>
                  <a:srgbClr val="784D96"/>
                </a:solidFill>
                <a:hlinkClick r:id="rId10" action="ppaction://hlinksldjump"/>
              </a:rPr>
              <a:t>WLAN Modul tauschen</a:t>
            </a:r>
            <a:endParaRPr lang="de-DE" sz="2000" dirty="0">
              <a:solidFill>
                <a:srgbClr val="784D96"/>
              </a:solidFill>
            </a:endParaRPr>
          </a:p>
          <a:p>
            <a:pPr>
              <a:buFont typeface="Calibri" panose="020F0502020204030204" pitchFamily="34" charset="0"/>
              <a:buChar char="●"/>
            </a:pPr>
            <a:r>
              <a:rPr lang="de-DE" sz="2000" dirty="0">
                <a:solidFill>
                  <a:srgbClr val="784D96"/>
                </a:solidFill>
                <a:hlinkClick r:id="rId11" action="ppaction://hlinksldjump"/>
              </a:rPr>
              <a:t>BIOS Batterie tauschen</a:t>
            </a:r>
            <a:endParaRPr lang="de-DE" sz="2000" dirty="0">
              <a:solidFill>
                <a:srgbClr val="784D96"/>
              </a:solidFill>
            </a:endParaRPr>
          </a:p>
          <a:p>
            <a:pPr>
              <a:buFont typeface="Calibri" panose="020F0502020204030204" pitchFamily="34" charset="0"/>
              <a:buChar char="●"/>
            </a:pPr>
            <a:r>
              <a:rPr lang="de-DE" dirty="0">
                <a:solidFill>
                  <a:srgbClr val="784D96"/>
                </a:solidFill>
                <a:hlinkClick r:id="rId12" action="ppaction://hlinksldjump"/>
              </a:rPr>
              <a:t>LTE Modem einbauen</a:t>
            </a:r>
            <a:endParaRPr lang="de-DE" sz="2000" dirty="0">
              <a:solidFill>
                <a:srgbClr val="784D96"/>
              </a:solidFill>
            </a:endParaRPr>
          </a:p>
          <a:p>
            <a:pPr>
              <a:buFont typeface="Calibri" panose="020F0502020204030204" pitchFamily="34" charset="0"/>
              <a:buChar char="●"/>
            </a:pPr>
            <a:r>
              <a:rPr lang="de-DE" sz="2000" dirty="0">
                <a:solidFill>
                  <a:srgbClr val="784D96"/>
                </a:solidFill>
                <a:hlinkClick r:id="rId13" action="ppaction://hlinksldjump"/>
              </a:rPr>
              <a:t>Lüfter tauschen</a:t>
            </a:r>
            <a:endParaRPr lang="de-DE" sz="2000" dirty="0">
              <a:solidFill>
                <a:srgbClr val="784D96"/>
              </a:solidFill>
            </a:endParaRPr>
          </a:p>
          <a:p>
            <a:pPr>
              <a:buFont typeface="Calibri" panose="020F0502020204030204" pitchFamily="34" charset="0"/>
              <a:buChar char="●"/>
            </a:pPr>
            <a:r>
              <a:rPr lang="de-DE" dirty="0">
                <a:solidFill>
                  <a:srgbClr val="784D96"/>
                </a:solidFill>
                <a:hlinkClick r:id="rId14" action="ppaction://hlinksldjump"/>
              </a:rPr>
              <a:t>Mainboard tauschen</a:t>
            </a:r>
            <a:endParaRPr lang="de-DE" dirty="0">
              <a:solidFill>
                <a:srgbClr val="784D96"/>
              </a:solidFill>
            </a:endParaRPr>
          </a:p>
          <a:p>
            <a:pPr>
              <a:buFont typeface="Calibri" panose="020F0502020204030204" pitchFamily="34" charset="0"/>
              <a:buChar char="●"/>
            </a:pPr>
            <a:r>
              <a:rPr lang="de-DE" dirty="0">
                <a:solidFill>
                  <a:srgbClr val="784D96"/>
                </a:solidFill>
                <a:hlinkClick r:id="rId15" action="ppaction://hlinksldjump"/>
              </a:rPr>
              <a:t>Top Case tauschen</a:t>
            </a:r>
            <a:endParaRPr lang="de-DE" dirty="0">
              <a:solidFill>
                <a:srgbClr val="784D96"/>
              </a:solidFill>
            </a:endParaRPr>
          </a:p>
          <a:p>
            <a:pPr>
              <a:buFont typeface="Calibri" panose="020F0502020204030204" pitchFamily="34" charset="0"/>
              <a:buChar char="●"/>
            </a:pPr>
            <a:r>
              <a:rPr lang="de-DE" dirty="0">
                <a:solidFill>
                  <a:srgbClr val="784D96"/>
                </a:solidFill>
                <a:hlinkClick r:id="rId16" action="ppaction://hlinksldjump"/>
              </a:rPr>
              <a:t>LCD Display tauschen</a:t>
            </a:r>
            <a:endParaRPr lang="de-DE" dirty="0">
              <a:solidFill>
                <a:srgbClr val="784D96"/>
              </a:solidFill>
            </a:endParaRPr>
          </a:p>
          <a:p>
            <a:pPr>
              <a:buFont typeface="Calibri" panose="020F0502020204030204" pitchFamily="34" charset="0"/>
              <a:buChar char="●"/>
            </a:pPr>
            <a:endParaRPr lang="de-DE" sz="2000" dirty="0">
              <a:solidFill>
                <a:srgbClr val="784D96"/>
              </a:solidFill>
            </a:endParaRPr>
          </a:p>
          <a:p>
            <a:pPr>
              <a:buFont typeface="Calibri" panose="020F0502020204030204" pitchFamily="34" charset="0"/>
              <a:buChar char="●"/>
            </a:pPr>
            <a:endParaRPr lang="de-DE" sz="2000" dirty="0">
              <a:solidFill>
                <a:srgbClr val="784D96"/>
              </a:solidFill>
            </a:endParaRPr>
          </a:p>
        </p:txBody>
      </p:sp>
      <p:sp>
        <p:nvSpPr>
          <p:cNvPr id="5" name="Datumsplatzhalter 4"/>
          <p:cNvSpPr>
            <a:spLocks noGrp="1"/>
          </p:cNvSpPr>
          <p:nvPr>
            <p:ph type="dt" sz="half" idx="10"/>
          </p:nvPr>
        </p:nvSpPr>
        <p:spPr/>
        <p:txBody>
          <a:bodyPr/>
          <a:lstStyle/>
          <a:p>
            <a:r>
              <a:rPr lang="de-DE"/>
              <a:t>November 2019</a:t>
            </a:r>
            <a:endParaRPr lang="de-DE" dirty="0"/>
          </a:p>
        </p:txBody>
      </p:sp>
      <p:sp>
        <p:nvSpPr>
          <p:cNvPr id="7" name="Foliennummernplatzhalter 6"/>
          <p:cNvSpPr>
            <a:spLocks noGrp="1"/>
          </p:cNvSpPr>
          <p:nvPr>
            <p:ph type="sldNum" sz="quarter" idx="12"/>
          </p:nvPr>
        </p:nvSpPr>
        <p:spPr/>
        <p:txBody>
          <a:bodyPr/>
          <a:lstStyle/>
          <a:p>
            <a:fld id="{EDBBCAA3-C96A-44FD-8008-FD7B37EC54AC}" type="slidenum">
              <a:rPr lang="de-DE" smtClean="0"/>
              <a:t>2</a:t>
            </a:fld>
            <a:endParaRPr lang="de-DE" dirty="0"/>
          </a:p>
        </p:txBody>
      </p:sp>
      <p:pic>
        <p:nvPicPr>
          <p:cNvPr id="8" name="Grafik 7"/>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933598" y="5201495"/>
            <a:ext cx="914402" cy="603505"/>
          </a:xfrm>
          <a:prstGeom prst="rect">
            <a:avLst/>
          </a:prstGeom>
        </p:spPr>
      </p:pic>
      <p:pic>
        <p:nvPicPr>
          <p:cNvPr id="9" name="Grafik 8"/>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6270934" y="5253386"/>
            <a:ext cx="2340634" cy="499725"/>
          </a:xfrm>
          <a:prstGeom prst="rect">
            <a:avLst/>
          </a:prstGeom>
        </p:spPr>
      </p:pic>
    </p:spTree>
    <p:extLst>
      <p:ext uri="{BB962C8B-B14F-4D97-AF65-F5344CB8AC3E}">
        <p14:creationId xmlns:p14="http://schemas.microsoft.com/office/powerpoint/2010/main" val="1125919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20</a:t>
            </a:fld>
            <a:endParaRPr lang="de-DE" dirty="0"/>
          </a:p>
        </p:txBody>
      </p:sp>
      <p:sp>
        <p:nvSpPr>
          <p:cNvPr id="19"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Thumbnail 2"/>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9" name="Bild 2"/>
          <p:cNvPicPr>
            <a:picLocks noGrp="1" noChangeAspect="1"/>
          </p:cNvPicPr>
          <p:nvPr>
            <p:ph type="pic" idx="18"/>
          </p:nvPr>
        </p:nvPicPr>
        <p:blipFill>
          <a:blip r:embed="rId4"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5" cstate="email">
            <a:extLst>
              <a:ext uri="{28A0092B-C50C-407E-A947-70E740481C1C}">
                <a14:useLocalDpi xmlns:a14="http://schemas.microsoft.com/office/drawing/2010/main" val="0"/>
              </a:ext>
            </a:extLst>
          </a:blip>
          <a:srcRect l="12675" t="13394" r="11457" b="10738"/>
          <a:stretch/>
        </p:blipFill>
        <p:spPr>
          <a:xfrm>
            <a:off x="5183188" y="987425"/>
            <a:ext cx="6172200" cy="4114800"/>
          </a:xfrm>
          <a:ln w="3175">
            <a:solidFill>
              <a:schemeClr val="bg1">
                <a:lumMod val="95000"/>
              </a:schemeClr>
            </a:solidFill>
          </a:ln>
        </p:spPr>
      </p:pic>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2057399"/>
            <a:ext cx="3932237" cy="4298951"/>
          </a:xfrm>
        </p:spPr>
        <p:txBody>
          <a:bodyPr>
            <a:normAutofit/>
          </a:bodyPr>
          <a:lstStyle/>
          <a:p>
            <a:pPr>
              <a:buSzPct val="110000"/>
            </a:pPr>
            <a:r>
              <a:rPr lang="de-DE" dirty="0">
                <a:hlinkClick r:id="rId6" action="ppaction://hlinksldjump"/>
              </a:rPr>
              <a:t>Entfernen Sie die Tastatur</a:t>
            </a:r>
            <a:endParaRPr lang="de-DE" dirty="0"/>
          </a:p>
          <a:p>
            <a:pPr>
              <a:buSzPct val="110000"/>
            </a:pPr>
            <a:r>
              <a:rPr lang="de-DE" dirty="0">
                <a:hlinkClick r:id="rId7" action="ppaction://hlinksldjump"/>
              </a:rPr>
              <a:t>Entfernen Sie das </a:t>
            </a:r>
            <a:r>
              <a:rPr lang="de-DE" dirty="0" err="1">
                <a:hlinkClick r:id="rId7" action="ppaction://hlinksldjump"/>
              </a:rPr>
              <a:t>Bottom</a:t>
            </a:r>
            <a:r>
              <a:rPr lang="de-DE" dirty="0">
                <a:hlinkClick r:id="rId7" action="ppaction://hlinksldjump"/>
              </a:rPr>
              <a:t> Case</a:t>
            </a:r>
            <a:endParaRPr lang="de-DE" dirty="0"/>
          </a:p>
          <a:p>
            <a:pPr>
              <a:buClr>
                <a:srgbClr val="FF0000"/>
              </a:buClr>
              <a:buSzPct val="110000"/>
            </a:pPr>
            <a:r>
              <a:rPr lang="de-DE" dirty="0"/>
              <a:t>Die Festplatte ist nun sichtbar (Bild 1).</a:t>
            </a:r>
          </a:p>
          <a:p>
            <a:pPr>
              <a:buClr>
                <a:srgbClr val="FF0000"/>
              </a:buClr>
              <a:buSzPct val="110000"/>
            </a:pPr>
            <a:r>
              <a:rPr lang="de-DE" dirty="0"/>
              <a:t>Lösen Sie die Schraube und ziehen die Festplatte in Pfeilrichtung aus dem Schacht raus (Bild 2).</a:t>
            </a:r>
          </a:p>
          <a:p>
            <a:pPr>
              <a:buClr>
                <a:schemeClr val="tx1"/>
              </a:buClr>
              <a:buSzPct val="110000"/>
            </a:pPr>
            <a:r>
              <a:rPr lang="de-DE" dirty="0"/>
              <a:t>Um eine Festplatte zu installieren, gehen Sie bitte in umgekehrter Reihenfolge vor.</a:t>
            </a:r>
          </a:p>
          <a:p>
            <a:pPr>
              <a:buClr>
                <a:srgbClr val="FF0000"/>
              </a:buClr>
              <a:buBlip>
                <a:blip r:embed="rId8"/>
              </a:buBlip>
            </a:pPr>
            <a:r>
              <a:rPr lang="de-DE" dirty="0">
                <a:solidFill>
                  <a:schemeClr val="accent2"/>
                </a:solidFill>
              </a:rPr>
              <a:t>Neue HDDs sind unbeschrieben. Stellen Sie vor dem Tausch sicher, dass die Daten die Sie behalten möchten, gesichert sind.</a:t>
            </a:r>
          </a:p>
          <a:p>
            <a:pPr>
              <a:buClr>
                <a:srgbClr val="FF0000"/>
              </a:buClr>
              <a:buBlip>
                <a:blip r:embed="rId8"/>
              </a:buBlip>
            </a:pPr>
            <a:r>
              <a:rPr lang="de-DE" dirty="0">
                <a:solidFill>
                  <a:schemeClr val="accent2"/>
                </a:solidFill>
              </a:rPr>
              <a:t>Die 2,5 Zoll Ersatzfestplatte darf nicht höher als 7,0 mm sein.</a:t>
            </a:r>
          </a:p>
        </p:txBody>
      </p:sp>
      <p:sp>
        <p:nvSpPr>
          <p:cNvPr id="6" name="Titel"/>
          <p:cNvSpPr>
            <a:spLocks noGrp="1"/>
          </p:cNvSpPr>
          <p:nvPr>
            <p:ph type="title"/>
          </p:nvPr>
        </p:nvSpPr>
        <p:spPr/>
        <p:txBody>
          <a:bodyPr/>
          <a:lstStyle/>
          <a:p>
            <a:r>
              <a:rPr lang="de-DE" dirty="0"/>
              <a:t>1. Schritt</a:t>
            </a:r>
          </a:p>
        </p:txBody>
      </p:sp>
      <p:sp>
        <p:nvSpPr>
          <p:cNvPr id="26" name="Ellipse 25"/>
          <p:cNvSpPr/>
          <p:nvPr/>
        </p:nvSpPr>
        <p:spPr>
          <a:xfrm>
            <a:off x="9750066" y="2925000"/>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p:cNvSpPr/>
          <p:nvPr/>
        </p:nvSpPr>
        <p:spPr>
          <a:xfrm>
            <a:off x="6190938" y="3573000"/>
            <a:ext cx="1849061" cy="1236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28" name="Pfeil nach rechts 27"/>
          <p:cNvSpPr/>
          <p:nvPr/>
        </p:nvSpPr>
        <p:spPr>
          <a:xfrm>
            <a:off x="7834548" y="2727135"/>
            <a:ext cx="1143000" cy="68342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0" name="Datumsplatzhalter 9"/>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24255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28"/>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9"/>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2"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ntr" presetSubtype="0" fill="hold" grpId="2"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9" grpId="0" animBg="1"/>
      <p:bldP spid="19" grpId="1" animBg="1"/>
      <p:bldP spid="19" grpId="2" animBg="1"/>
      <p:bldP spid="20" grpId="0" animBg="1"/>
      <p:bldP spid="20" grpId="1" animBg="1"/>
      <p:bldP spid="20"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WLAN MODUL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21</a:t>
            </a:fld>
            <a:endParaRPr lang="de-DE" dirty="0"/>
          </a:p>
        </p:txBody>
      </p:sp>
    </p:spTree>
    <p:extLst>
      <p:ext uri="{BB962C8B-B14F-4D97-AF65-F5344CB8AC3E}">
        <p14:creationId xmlns:p14="http://schemas.microsoft.com/office/powerpoint/2010/main" val="328861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22</a:t>
            </a:fld>
            <a:endParaRPr lang="de-DE" dirty="0"/>
          </a:p>
        </p:txBody>
      </p:sp>
      <p:pic>
        <p:nvPicPr>
          <p:cNvPr id="37" name="Thumbnail 4"/>
          <p:cNvPicPr>
            <a:picLocks noGrp="1" noChangeAspect="1"/>
          </p:cNvPicPr>
          <p:nvPr>
            <p:ph type="pic" sz="quarter" idx="16"/>
          </p:nvPr>
        </p:nvPicPr>
        <p:blipFill>
          <a:blip r:embed="rId2" cstate="email">
            <a:extLst>
              <a:ext uri="{28A0092B-C50C-407E-A947-70E740481C1C}">
                <a14:useLocalDpi xmlns:a14="http://schemas.microsoft.com/office/drawing/2010/main" val="0"/>
              </a:ext>
            </a:extLst>
          </a:blip>
          <a:stretch>
            <a:fillRect/>
          </a:stretch>
        </p:blipFill>
        <p:spPr>
          <a:xfrm>
            <a:off x="8525874" y="5173941"/>
            <a:ext cx="1042311" cy="694874"/>
          </a:xfrm>
          <a:ln w="3175">
            <a:solidFill>
              <a:schemeClr val="bg1">
                <a:lumMod val="95000"/>
              </a:schemeClr>
            </a:solidFill>
          </a:ln>
        </p:spPr>
      </p:pic>
      <p:pic>
        <p:nvPicPr>
          <p:cNvPr id="36" name="Thumbnail 3"/>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41" name="Bild 4"/>
          <p:cNvPicPr>
            <a:picLocks noGrp="1" noChangeAspect="1"/>
          </p:cNvPicPr>
          <p:nvPr>
            <p:ph type="pic" idx="20"/>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40" name="Bild 3"/>
          <p:cNvPicPr>
            <a:picLocks noGrp="1" noChangeAspect="1"/>
          </p:cNvPicPr>
          <p:nvPr>
            <p:ph type="pic" idx="19"/>
          </p:nvPr>
        </p:nvPicPr>
        <p:blipFill>
          <a:blip r:embed="rId7"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8"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9" cstate="email">
            <a:extLst>
              <a:ext uri="{28A0092B-C50C-407E-A947-70E740481C1C}">
                <a14:useLocalDpi xmlns:a14="http://schemas.microsoft.com/office/drawing/2010/main" val="0"/>
              </a:ext>
            </a:extLst>
          </a:blip>
          <a:srcRect l="11239" t="12436" r="10567" b="9370"/>
          <a:stretch/>
        </p:blipFill>
        <p:spPr>
          <a:xfrm>
            <a:off x="5183188" y="987425"/>
            <a:ext cx="6172200" cy="4114800"/>
          </a:xfrm>
          <a:ln w="3175">
            <a:solidFill>
              <a:schemeClr val="bg1">
                <a:lumMod val="95000"/>
              </a:schemeClr>
            </a:solidFill>
          </a:ln>
        </p:spPr>
      </p:pic>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SzPct val="110000"/>
            </a:pPr>
            <a:r>
              <a:rPr lang="de-DE" dirty="0">
                <a:hlinkClick r:id="rId10" action="ppaction://hlinksldjump"/>
              </a:rPr>
              <a:t>Entfernen Sie die Tastatur</a:t>
            </a:r>
            <a:endParaRPr lang="de-DE" dirty="0"/>
          </a:p>
          <a:p>
            <a:pPr>
              <a:buSzPct val="110000"/>
            </a:pPr>
            <a:r>
              <a:rPr lang="de-DE" dirty="0">
                <a:hlinkClick r:id="rId11" action="ppaction://hlinksldjump"/>
              </a:rPr>
              <a:t>Entfernen Sie das </a:t>
            </a:r>
            <a:r>
              <a:rPr lang="de-DE" dirty="0" err="1">
                <a:hlinkClick r:id="rId11" action="ppaction://hlinksldjump"/>
              </a:rPr>
              <a:t>Bottom</a:t>
            </a:r>
            <a:r>
              <a:rPr lang="de-DE" dirty="0">
                <a:hlinkClick r:id="rId11" action="ppaction://hlinksldjump"/>
              </a:rPr>
              <a:t> Case</a:t>
            </a:r>
            <a:endParaRPr lang="de-DE" dirty="0"/>
          </a:p>
          <a:p>
            <a:pPr>
              <a:buClr>
                <a:srgbClr val="FF0000"/>
              </a:buClr>
              <a:buSzPct val="110000"/>
            </a:pPr>
            <a:r>
              <a:rPr lang="de-DE" dirty="0"/>
              <a:t>Das WLAN Modul wird nun sichtbar.</a:t>
            </a:r>
          </a:p>
          <a:p>
            <a:pPr>
              <a:buSzPct val="110000"/>
            </a:pPr>
            <a:r>
              <a:rPr lang="de-DE" dirty="0"/>
              <a:t>Lösen Sie den Klebestreifen ohne die Antennenkabel vom Modul zu trennen (Bild 2).</a:t>
            </a:r>
          </a:p>
          <a:p>
            <a:pPr>
              <a:buSzPct val="110000"/>
            </a:pPr>
            <a:r>
              <a:rPr lang="de-DE" dirty="0"/>
              <a:t>Lösen Sie die Antennenkabel vom Modul (Bild 3).</a:t>
            </a:r>
          </a:p>
          <a:p>
            <a:pPr>
              <a:buClr>
                <a:srgbClr val="FF0000"/>
              </a:buClr>
              <a:buSzPct val="110000"/>
            </a:pPr>
            <a:r>
              <a:rPr lang="de-DE" dirty="0"/>
              <a:t>Schrauben Sie die markierte Schraube heraus (Bild 4).</a:t>
            </a:r>
          </a:p>
        </p:txBody>
      </p:sp>
      <p:sp>
        <p:nvSpPr>
          <p:cNvPr id="6" name="Titel"/>
          <p:cNvSpPr>
            <a:spLocks noGrp="1"/>
          </p:cNvSpPr>
          <p:nvPr>
            <p:ph type="title"/>
          </p:nvPr>
        </p:nvSpPr>
        <p:spPr/>
        <p:txBody>
          <a:bodyPr/>
          <a:lstStyle/>
          <a:p>
            <a:r>
              <a:rPr lang="de-DE" dirty="0"/>
              <a:t>1. Schritt</a:t>
            </a:r>
          </a:p>
        </p:txBody>
      </p:sp>
      <p:sp>
        <p:nvSpPr>
          <p:cNvPr id="26" name="Ellipse 25"/>
          <p:cNvSpPr/>
          <p:nvPr/>
        </p:nvSpPr>
        <p:spPr>
          <a:xfrm>
            <a:off x="7908532" y="2925000"/>
            <a:ext cx="650631" cy="6506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p:cNvSpPr/>
          <p:nvPr/>
        </p:nvSpPr>
        <p:spPr>
          <a:xfrm>
            <a:off x="9568443" y="1701001"/>
            <a:ext cx="722170" cy="57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3"/>
          <p:cNvSpPr>
            <a:spLocks noGrp="1"/>
          </p:cNvSpPr>
          <p:nvPr>
            <p:ph type="pic" sz="quarter" idx="17"/>
          </p:nvPr>
        </p:nvSpPr>
        <p:spPr/>
      </p:sp>
      <p:sp>
        <p:nvSpPr>
          <p:cNvPr id="8" name="Datumsplatzhalter 7"/>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5981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3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9"/>
                                        </p:tgtEl>
                                        <p:attrNameLst>
                                          <p:attrName>style.visibility</p:attrName>
                                        </p:attrNameLst>
                                      </p:cBhvr>
                                      <p:to>
                                        <p:strVal val="hidden"/>
                                      </p:to>
                                    </p:set>
                                  </p:childTnLst>
                                </p:cTn>
                              </p:par>
                              <p:par>
                                <p:cTn id="46" presetID="1" presetClass="exit" presetSubtype="0" fill="hold" grpId="3" nodeType="withEffect">
                                  <p:stCondLst>
                                    <p:cond delay="0"/>
                                  </p:stCondLst>
                                  <p:childTnLst>
                                    <p:set>
                                      <p:cBhvr>
                                        <p:cTn id="47" dur="1" fill="hold">
                                          <p:stCondLst>
                                            <p:cond delay="0"/>
                                          </p:stCondLst>
                                        </p:cTn>
                                        <p:tgtEl>
                                          <p:spTgt spid="27"/>
                                        </p:tgtEl>
                                        <p:attrNameLst>
                                          <p:attrName>style.visibility</p:attrName>
                                        </p:attrNameLst>
                                      </p:cBhvr>
                                      <p:to>
                                        <p:strVal val="hidden"/>
                                      </p:to>
                                    </p:set>
                                  </p:childTnLst>
                                </p:cTn>
                              </p:par>
                              <p:par>
                                <p:cTn id="48" presetID="1" presetClass="exit" presetSubtype="0" fill="hold" grpId="4"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grpId="3" nodeType="withEffect">
                                  <p:stCondLst>
                                    <p:cond delay="0"/>
                                  </p:stCondLst>
                                  <p:childTnLst>
                                    <p:set>
                                      <p:cBhvr>
                                        <p:cTn id="5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2" restart="whenNotActive" fill="hold" evtFilter="cancelBubble" nodeType="interactiveSeq">
                <p:stCondLst>
                  <p:cond evt="onClick" delay="0">
                    <p:tgtEl>
                      <p:spTgt spid="37"/>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3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0"/>
                                        </p:tgtEl>
                                        <p:attrNameLst>
                                          <p:attrName>style.visibility</p:attrName>
                                        </p:attrNameLst>
                                      </p:cBhvr>
                                      <p:to>
                                        <p:strVal val="hidden"/>
                                      </p:to>
                                    </p:set>
                                  </p:childTnLst>
                                </p:cTn>
                              </p:par>
                              <p:par>
                                <p:cTn id="63" presetID="1" presetClass="exit" presetSubtype="0" fill="hold" grpId="5" nodeType="withEffect">
                                  <p:stCondLst>
                                    <p:cond delay="0"/>
                                  </p:stCondLst>
                                  <p:childTnLst>
                                    <p:set>
                                      <p:cBhvr>
                                        <p:cTn id="64" dur="1" fill="hold">
                                          <p:stCondLst>
                                            <p:cond delay="0"/>
                                          </p:stCondLst>
                                        </p:cTn>
                                        <p:tgtEl>
                                          <p:spTgt spid="27"/>
                                        </p:tgtEl>
                                        <p:attrNameLst>
                                          <p:attrName>style.visibility</p:attrName>
                                        </p:attrNameLst>
                                      </p:cBhvr>
                                      <p:to>
                                        <p:strVal val="hidden"/>
                                      </p:to>
                                    </p:set>
                                  </p:childTnLst>
                                </p:cTn>
                              </p:par>
                              <p:par>
                                <p:cTn id="65" presetID="1" presetClass="entr" presetSubtype="0" fill="hold" grpId="4"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childTnLst>
        </p:cTn>
      </p:par>
    </p:tnLst>
    <p:bldLst>
      <p:bldP spid="26" grpId="0" animBg="1"/>
      <p:bldP spid="26" grpId="1" animBg="1"/>
      <p:bldP spid="26" grpId="2" animBg="1"/>
      <p:bldP spid="26" grpId="3" animBg="1"/>
      <p:bldP spid="26" grpId="4" animBg="1"/>
      <p:bldP spid="27" grpId="0" animBg="1"/>
      <p:bldP spid="27" grpId="1" animBg="1"/>
      <p:bldP spid="27" grpId="2" animBg="1"/>
      <p:bldP spid="27" grpId="3" animBg="1"/>
      <p:bldP spid="27" grpId="4" animBg="1"/>
      <p:bldP spid="27" grpId="5"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23</a:t>
            </a:fld>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3" name="Bild 1"/>
          <p:cNvPicPr>
            <a:picLocks noGrp="1" noChangeAspect="1"/>
          </p:cNvPicPr>
          <p:nvPr>
            <p:ph type="pic" idx="1"/>
          </p:nvPr>
        </p:nvPicPr>
        <p:blipFill>
          <a:blip r:embed="rId3"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SzPct val="110000"/>
            </a:pPr>
            <a:r>
              <a:rPr lang="de-DE" dirty="0"/>
              <a:t>Nun können Sie das Modul entfernen.</a:t>
            </a:r>
          </a:p>
          <a:p>
            <a:pPr lvl="0">
              <a:buClr>
                <a:srgbClr val="FF0000"/>
              </a:buClr>
              <a:buBlip>
                <a:blip r:embed="rId4"/>
              </a:buBlip>
            </a:pPr>
            <a:r>
              <a:rPr lang="de-DE" dirty="0">
                <a:solidFill>
                  <a:srgbClr val="FF0000"/>
                </a:solidFill>
              </a:rPr>
              <a:t>Sollten Sie das Mainboard tauschen wollen, ist es nicht notwendig die Antennenkabel zu lösen. Der Klebestreifen muss vorhanden sein.</a:t>
            </a:r>
          </a:p>
          <a:p>
            <a:pPr>
              <a:buClr>
                <a:schemeClr val="tx1"/>
              </a:buClr>
              <a:buSzPct val="110000"/>
            </a:pPr>
            <a:r>
              <a:rPr lang="de-DE" dirty="0"/>
              <a:t>Um ein WLAN Modul zu installieren, gehen Sie bitte in umgekehrter Reihenfolge vor.</a:t>
            </a:r>
          </a:p>
        </p:txBody>
      </p:sp>
      <p:sp>
        <p:nvSpPr>
          <p:cNvPr id="6" name="Titel"/>
          <p:cNvSpPr>
            <a:spLocks noGrp="1"/>
          </p:cNvSpPr>
          <p:nvPr>
            <p:ph type="title"/>
          </p:nvPr>
        </p:nvSpPr>
        <p:spPr/>
        <p:txBody>
          <a:bodyPr/>
          <a:lstStyle/>
          <a:p>
            <a:r>
              <a:rPr lang="de-DE" dirty="0"/>
              <a:t>2. Schritt</a:t>
            </a:r>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9" name="Bildplatzhalter 8"/>
          <p:cNvSpPr>
            <a:spLocks noGrp="1"/>
          </p:cNvSpPr>
          <p:nvPr>
            <p:ph type="pic" sz="quarter" idx="14"/>
          </p:nvPr>
        </p:nvSpPr>
        <p:spPr>
          <a:xfrm>
            <a:off x="6240000" y="5173770"/>
            <a:ext cx="1042826" cy="695217"/>
          </a:xfrm>
        </p:spPr>
      </p:sp>
      <p:sp>
        <p:nvSpPr>
          <p:cNvPr id="11" name="Datumsplatzhalter 10"/>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209092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BIOS BATTERIE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24</a:t>
            </a:fld>
            <a:endParaRPr lang="de-DE" dirty="0"/>
          </a:p>
        </p:txBody>
      </p:sp>
    </p:spTree>
    <p:extLst>
      <p:ext uri="{BB962C8B-B14F-4D97-AF65-F5344CB8AC3E}">
        <p14:creationId xmlns:p14="http://schemas.microsoft.com/office/powerpoint/2010/main" val="39696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25</a:t>
            </a:fld>
            <a:endParaRPr lang="de-DE" dirty="0"/>
          </a:p>
        </p:txBody>
      </p:sp>
      <p:sp>
        <p:nvSpPr>
          <p:cNvPr id="17"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Thumbnail 2"/>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9" name="Bild 2"/>
          <p:cNvPicPr>
            <a:picLocks noGrp="1" noChangeAspect="1"/>
          </p:cNvPicPr>
          <p:nvPr>
            <p:ph type="pic" idx="18"/>
          </p:nvPr>
        </p:nvPicPr>
        <p:blipFill>
          <a:blip r:embed="rId4"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5" cstate="email">
            <a:extLst>
              <a:ext uri="{28A0092B-C50C-407E-A947-70E740481C1C}">
                <a14:useLocalDpi xmlns:a14="http://schemas.microsoft.com/office/drawing/2010/main" val="0"/>
              </a:ext>
            </a:extLst>
          </a:blip>
          <a:srcRect l="11934" t="13557" r="11272" b="9650"/>
          <a:stretch/>
        </p:blipFill>
        <p:spPr>
          <a:xfrm>
            <a:off x="5183188" y="987425"/>
            <a:ext cx="6172200" cy="4114800"/>
          </a:xfrm>
          <a:ln w="3175">
            <a:solidFill>
              <a:schemeClr val="bg1">
                <a:lumMod val="95000"/>
              </a:schemeClr>
            </a:solidFill>
          </a:ln>
        </p:spPr>
      </p:pic>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2057401"/>
            <a:ext cx="3932237" cy="4298950"/>
          </a:xfrm>
        </p:spPr>
        <p:txBody>
          <a:bodyPr>
            <a:normAutofit/>
          </a:bodyPr>
          <a:lstStyle/>
          <a:p>
            <a:pPr>
              <a:buSzPct val="110000"/>
            </a:pPr>
            <a:r>
              <a:rPr lang="de-DE" dirty="0">
                <a:hlinkClick r:id="rId6" action="ppaction://hlinksldjump"/>
              </a:rPr>
              <a:t>Entfernen Sie die Tastatur</a:t>
            </a:r>
            <a:endParaRPr lang="de-DE" dirty="0"/>
          </a:p>
          <a:p>
            <a:pPr>
              <a:buSzPct val="110000"/>
            </a:pPr>
            <a:r>
              <a:rPr lang="de-DE" dirty="0">
                <a:hlinkClick r:id="rId7" action="ppaction://hlinksldjump"/>
              </a:rPr>
              <a:t>Entfernen Sie das </a:t>
            </a:r>
            <a:r>
              <a:rPr lang="de-DE" dirty="0" err="1">
                <a:hlinkClick r:id="rId7" action="ppaction://hlinksldjump"/>
              </a:rPr>
              <a:t>Bottom</a:t>
            </a:r>
            <a:r>
              <a:rPr lang="de-DE" dirty="0">
                <a:hlinkClick r:id="rId7" action="ppaction://hlinksldjump"/>
              </a:rPr>
              <a:t> Case</a:t>
            </a:r>
            <a:endParaRPr lang="de-DE" dirty="0"/>
          </a:p>
          <a:p>
            <a:pPr>
              <a:buClr>
                <a:srgbClr val="FF0000"/>
              </a:buClr>
              <a:buSzPct val="110000"/>
            </a:pPr>
            <a:r>
              <a:rPr lang="de-DE" dirty="0"/>
              <a:t>Die BIOS Batterie wird nun sichtbar.</a:t>
            </a:r>
          </a:p>
          <a:p>
            <a:pPr>
              <a:buSzPct val="110000"/>
            </a:pPr>
            <a:r>
              <a:rPr lang="de-DE" dirty="0"/>
              <a:t>Hebeln Sie vorsichtig mit einem Schraubenzieher die Batterie aus der Halterung raus (Bild 2).</a:t>
            </a:r>
          </a:p>
          <a:p>
            <a:pPr>
              <a:buSzPct val="110000"/>
            </a:pPr>
            <a:r>
              <a:rPr lang="de-DE" dirty="0"/>
              <a:t>Setzten Sie eine neue 3V Lithium Batterie Typ CR2032 ein.</a:t>
            </a:r>
          </a:p>
        </p:txBody>
      </p:sp>
      <p:sp>
        <p:nvSpPr>
          <p:cNvPr id="6" name="Titel"/>
          <p:cNvSpPr>
            <a:spLocks noGrp="1"/>
          </p:cNvSpPr>
          <p:nvPr>
            <p:ph type="title"/>
          </p:nvPr>
        </p:nvSpPr>
        <p:spPr/>
        <p:txBody>
          <a:bodyPr/>
          <a:lstStyle/>
          <a:p>
            <a:r>
              <a:rPr lang="de-DE" dirty="0"/>
              <a:t>1. Schritt</a:t>
            </a:r>
          </a:p>
        </p:txBody>
      </p:sp>
      <p:sp>
        <p:nvSpPr>
          <p:cNvPr id="8" name="Bildplatzhalter 7"/>
          <p:cNvSpPr>
            <a:spLocks noGrp="1"/>
          </p:cNvSpPr>
          <p:nvPr>
            <p:ph type="pic" sz="quarter" idx="17"/>
          </p:nvPr>
        </p:nvSpPr>
        <p:spPr/>
      </p:sp>
      <p:sp>
        <p:nvSpPr>
          <p:cNvPr id="9" name="Bildplatzhalter 8"/>
          <p:cNvSpPr>
            <a:spLocks noGrp="1"/>
          </p:cNvSpPr>
          <p:nvPr>
            <p:ph type="pic" sz="quarter" idx="16"/>
          </p:nvPr>
        </p:nvSpPr>
        <p:spPr/>
      </p:sp>
      <p:sp>
        <p:nvSpPr>
          <p:cNvPr id="27" name="Rechteck 26"/>
          <p:cNvSpPr/>
          <p:nvPr/>
        </p:nvSpPr>
        <p:spPr>
          <a:xfrm>
            <a:off x="9120000" y="4077000"/>
            <a:ext cx="553061" cy="516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Bildplatzhalter 10"/>
          <p:cNvSpPr>
            <a:spLocks noGrp="1"/>
          </p:cNvSpPr>
          <p:nvPr>
            <p:ph type="pic" sz="quarter" idx="15"/>
          </p:nvPr>
        </p:nvSpPr>
        <p:spPr/>
      </p:sp>
      <p:sp>
        <p:nvSpPr>
          <p:cNvPr id="7" name="Datumsplatzhalter 6"/>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230120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xit" presetSubtype="0" fill="hold" grpId="2"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4"/>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7" grpId="0" animBg="1"/>
      <p:bldP spid="17" grpId="1" animBg="1"/>
      <p:bldP spid="17" grpId="2" animBg="1"/>
      <p:bldP spid="19" grpId="0" animBg="1"/>
      <p:bldP spid="19" grpId="1" animBg="1"/>
      <p:bldP spid="19" grpId="2" animBg="1"/>
      <p:bldP spid="27" grpId="0" animBg="1"/>
      <p:bldP spid="27" grpId="1" animBg="1"/>
      <p:bldP spid="27"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LTE MODEM EINBAUEN</a:t>
            </a:r>
          </a:p>
        </p:txBody>
      </p:sp>
      <p:sp>
        <p:nvSpPr>
          <p:cNvPr id="3" name="Textplatzhalter 2"/>
          <p:cNvSpPr>
            <a:spLocks noGrp="1"/>
          </p:cNvSpPr>
          <p:nvPr>
            <p:ph type="body" idx="1"/>
          </p:nvPr>
        </p:nvSpPr>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a:p>
            <a:endParaRPr lang="de-DE" dirty="0"/>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26</a:t>
            </a:fld>
            <a:endParaRPr lang="de-DE" dirty="0"/>
          </a:p>
        </p:txBody>
      </p:sp>
    </p:spTree>
    <p:extLst>
      <p:ext uri="{BB962C8B-B14F-4D97-AF65-F5344CB8AC3E}">
        <p14:creationId xmlns:p14="http://schemas.microsoft.com/office/powerpoint/2010/main" val="2167431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27</a:t>
            </a:fld>
            <a:endParaRPr lang="de-DE" dirty="0"/>
          </a:p>
        </p:txBody>
      </p:sp>
      <p:sp>
        <p:nvSpPr>
          <p:cNvPr id="22" name="M4"/>
          <p:cNvSpPr/>
          <p:nvPr/>
        </p:nvSpPr>
        <p:spPr>
          <a:xfrm>
            <a:off x="8487428"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Thumbnail 4"/>
          <p:cNvPicPr>
            <a:picLocks noGrp="1" noChangeAspect="1"/>
          </p:cNvPicPr>
          <p:nvPr>
            <p:ph type="pic" sz="quarter" idx="16"/>
          </p:nvPr>
        </p:nvPicPr>
        <p:blipFill>
          <a:blip r:embed="rId2" cstate="email">
            <a:extLst>
              <a:ext uri="{28A0092B-C50C-407E-A947-70E740481C1C}">
                <a14:useLocalDpi xmlns:a14="http://schemas.microsoft.com/office/drawing/2010/main" val="0"/>
              </a:ext>
            </a:extLst>
          </a:blip>
          <a:srcRect/>
          <a:stretch>
            <a:fillRect/>
          </a:stretch>
        </p:blipFill>
        <p:spPr/>
      </p:pic>
      <p:pic>
        <p:nvPicPr>
          <p:cNvPr id="23" name="Thumbnail 3"/>
          <p:cNvPicPr>
            <a:picLocks noGrp="1" noChangeAspect="1"/>
          </p:cNvPicPr>
          <p:nvPr>
            <p:ph type="pic" sz="quarter" idx="15"/>
          </p:nvPr>
        </p:nvPicPr>
        <p:blipFill rotWithShape="1">
          <a:blip r:embed="rId3" cstate="email">
            <a:extLst>
              <a:ext uri="{28A0092B-C50C-407E-A947-70E740481C1C}">
                <a14:useLocalDpi xmlns:a14="http://schemas.microsoft.com/office/drawing/2010/main" val="0"/>
              </a:ext>
            </a:extLst>
          </a:blip>
          <a:srcRect l="19848" t="-5698" r="-1" b="33967"/>
          <a:stretch/>
        </p:blipFill>
        <p:spPr>
          <a:xfrm>
            <a:off x="7409055" y="5173770"/>
            <a:ext cx="1035782" cy="695217"/>
          </a:xfrm>
        </p:spPr>
      </p:pic>
      <p:pic>
        <p:nvPicPr>
          <p:cNvPr id="35" name="Thumbnail 2"/>
          <p:cNvPicPr>
            <a:picLocks noGrp="1" noChangeAspect="1"/>
          </p:cNvPicPr>
          <p:nvPr>
            <p:ph type="pic" sz="quarter" idx="14"/>
          </p:nvPr>
        </p:nvPicPr>
        <p:blipFill rotWithShape="1">
          <a:blip r:embed="rId4" cstate="email">
            <a:extLst>
              <a:ext uri="{28A0092B-C50C-407E-A947-70E740481C1C}">
                <a14:useLocalDpi xmlns:a14="http://schemas.microsoft.com/office/drawing/2010/main" val="0"/>
              </a:ext>
            </a:extLst>
          </a:blip>
          <a:srcRect l="31878" t="988" r="3751" b="34640"/>
          <a:stretch/>
        </p:blipFill>
        <p:spPr>
          <a:xfrm>
            <a:off x="6297008" y="5173770"/>
            <a:ext cx="1042825" cy="695216"/>
          </a:xfrm>
          <a:ln w="3175">
            <a:solidFill>
              <a:schemeClr val="bg1">
                <a:lumMod val="95000"/>
              </a:schemeClr>
            </a:solidFill>
          </a:ln>
        </p:spPr>
      </p:pic>
      <p:pic>
        <p:nvPicPr>
          <p:cNvPr id="34" name="Thumbnail 1"/>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sp>
        <p:nvSpPr>
          <p:cNvPr id="31"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6"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2057401"/>
            <a:ext cx="3932237" cy="4298950"/>
          </a:xfrm>
        </p:spPr>
        <p:txBody>
          <a:bodyPr>
            <a:normAutofit fontScale="92500" lnSpcReduction="10000"/>
          </a:bodyPr>
          <a:lstStyle/>
          <a:p>
            <a:r>
              <a:rPr lang="de-DE" dirty="0">
                <a:hlinkClick r:id="rId6" action="ppaction://hlinksldjump"/>
              </a:rPr>
              <a:t>Entfernen Sie die Tastatur</a:t>
            </a:r>
            <a:endParaRPr lang="de-DE" dirty="0"/>
          </a:p>
          <a:p>
            <a:r>
              <a:rPr lang="de-DE" dirty="0">
                <a:hlinkClick r:id="rId7" action="ppaction://hlinksldjump"/>
              </a:rPr>
              <a:t>Entfernen Sie das </a:t>
            </a:r>
            <a:r>
              <a:rPr lang="de-DE" dirty="0" err="1">
                <a:hlinkClick r:id="rId7" action="ppaction://hlinksldjump"/>
              </a:rPr>
              <a:t>Bottom</a:t>
            </a:r>
            <a:r>
              <a:rPr lang="de-DE" dirty="0">
                <a:hlinkClick r:id="rId7" action="ppaction://hlinksldjump"/>
              </a:rPr>
              <a:t> Case</a:t>
            </a:r>
            <a:endParaRPr lang="de-DE" dirty="0"/>
          </a:p>
          <a:p>
            <a:pPr>
              <a:buClr>
                <a:srgbClr val="FF0000"/>
              </a:buClr>
            </a:pPr>
            <a:r>
              <a:rPr lang="de-DE" dirty="0"/>
              <a:t>Der M.2 Sockel für das LTE Modul ist nun sichtbar.</a:t>
            </a:r>
          </a:p>
          <a:p>
            <a:pPr>
              <a:buClr>
                <a:srgbClr val="FF0000"/>
              </a:buClr>
            </a:pPr>
            <a:r>
              <a:rPr lang="de-DE" dirty="0"/>
              <a:t>Lösen Sie die Befestigungsschraube (Bild 2).</a:t>
            </a:r>
          </a:p>
          <a:p>
            <a:r>
              <a:rPr lang="de-DE" dirty="0"/>
              <a:t>Setzen Sie das LTE Modul wie auf dem Bild in den Slot und befestigen Sie es mit der Schraube.</a:t>
            </a:r>
          </a:p>
          <a:p>
            <a:r>
              <a:rPr lang="de-DE" dirty="0"/>
              <a:t>Drücken Sie die Antennenstecker vorsichtig in die Buchsen des Modems bis sie einrasten.</a:t>
            </a:r>
          </a:p>
          <a:p>
            <a:r>
              <a:rPr lang="de-DE" dirty="0"/>
              <a:t>Sichern Sie den Stecker mit der transparenten Folie.</a:t>
            </a:r>
          </a:p>
          <a:p>
            <a:r>
              <a:rPr lang="de-DE" dirty="0"/>
              <a:t>Nachdem das Gehäuse wieder montiert ist, können Sie die SIM Karte einsetzen. Der SIM Slot befindet sich im </a:t>
            </a:r>
            <a:r>
              <a:rPr lang="de-DE" dirty="0" err="1"/>
              <a:t>Akkufach</a:t>
            </a:r>
            <a:r>
              <a:rPr lang="de-DE" dirty="0"/>
              <a:t>.</a:t>
            </a:r>
          </a:p>
        </p:txBody>
      </p:sp>
      <p:sp>
        <p:nvSpPr>
          <p:cNvPr id="6" name="Titel"/>
          <p:cNvSpPr>
            <a:spLocks noGrp="1"/>
          </p:cNvSpPr>
          <p:nvPr>
            <p:ph type="title"/>
          </p:nvPr>
        </p:nvSpPr>
        <p:spPr/>
        <p:txBody>
          <a:bodyPr/>
          <a:lstStyle/>
          <a:p>
            <a:r>
              <a:rPr lang="de-DE" dirty="0"/>
              <a:t>1. Schritt</a:t>
            </a:r>
          </a:p>
        </p:txBody>
      </p:sp>
      <p:sp>
        <p:nvSpPr>
          <p:cNvPr id="8" name="Bildplatzhalter 7"/>
          <p:cNvSpPr>
            <a:spLocks noGrp="1"/>
          </p:cNvSpPr>
          <p:nvPr>
            <p:ph type="pic" sz="quarter" idx="17"/>
          </p:nvPr>
        </p:nvSpPr>
        <p:spPr/>
      </p:sp>
      <p:pic>
        <p:nvPicPr>
          <p:cNvPr id="28" name="Bild 4"/>
          <p:cNvPicPr>
            <a:picLocks noGrp="1" noChangeAspect="1"/>
          </p:cNvPicPr>
          <p:nvPr>
            <p:ph type="pic" idx="20"/>
          </p:nvPr>
        </p:nvPicPr>
        <p:blipFill>
          <a:blip r:embed="rId8" cstate="email">
            <a:extLst>
              <a:ext uri="{28A0092B-C50C-407E-A947-70E740481C1C}">
                <a14:useLocalDpi xmlns:a14="http://schemas.microsoft.com/office/drawing/2010/main" val="0"/>
              </a:ext>
            </a:extLst>
          </a:blip>
          <a:stretch>
            <a:fillRect/>
          </a:stretch>
        </p:blipFill>
        <p:spPr>
          <a:xfrm>
            <a:off x="5180012" y="992559"/>
            <a:ext cx="6172200" cy="4114800"/>
          </a:xfrm>
          <a:ln w="3175">
            <a:solidFill>
              <a:schemeClr val="bg1">
                <a:lumMod val="95000"/>
              </a:schemeClr>
            </a:solidFill>
          </a:ln>
        </p:spPr>
      </p:pic>
      <p:pic>
        <p:nvPicPr>
          <p:cNvPr id="13" name="Bild 3"/>
          <p:cNvPicPr>
            <a:picLocks noGrp="1" noChangeAspect="1"/>
          </p:cNvPicPr>
          <p:nvPr>
            <p:ph type="pic" idx="18"/>
          </p:nvPr>
        </p:nvPicPr>
        <p:blipFill rotWithShape="1">
          <a:blip r:embed="rId9" cstate="email">
            <a:extLst>
              <a:ext uri="{28A0092B-C50C-407E-A947-70E740481C1C}">
                <a14:useLocalDpi xmlns:a14="http://schemas.microsoft.com/office/drawing/2010/main" val="0"/>
              </a:ext>
            </a:extLst>
          </a:blip>
          <a:srcRect l="27516" t="-19" r="955" b="36639"/>
          <a:stretch/>
        </p:blipFill>
        <p:spPr>
          <a:xfrm>
            <a:off x="5176836" y="987425"/>
            <a:ext cx="6175164" cy="4114800"/>
          </a:xfrm>
        </p:spPr>
      </p:pic>
      <p:pic>
        <p:nvPicPr>
          <p:cNvPr id="17" name="Bild 2"/>
          <p:cNvPicPr>
            <a:picLocks noGrp="1" noChangeAspect="1"/>
          </p:cNvPicPr>
          <p:nvPr>
            <p:ph type="pic" idx="1"/>
          </p:nvPr>
        </p:nvPicPr>
        <p:blipFill rotWithShape="1">
          <a:blip r:embed="rId10" cstate="email">
            <a:extLst>
              <a:ext uri="{28A0092B-C50C-407E-A947-70E740481C1C}">
                <a14:useLocalDpi xmlns:a14="http://schemas.microsoft.com/office/drawing/2010/main" val="0"/>
              </a:ext>
            </a:extLst>
          </a:blip>
          <a:srcRect l="32310" t="11587" r="11507" b="32232"/>
          <a:stretch/>
        </p:blipFill>
        <p:spPr>
          <a:xfrm>
            <a:off x="5181600" y="982291"/>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11" cstate="email">
            <a:extLst>
              <a:ext uri="{28A0092B-C50C-407E-A947-70E740481C1C}">
                <a14:useLocalDpi xmlns:a14="http://schemas.microsoft.com/office/drawing/2010/main" val="0"/>
              </a:ext>
            </a:extLst>
          </a:blip>
          <a:srcRect l="11934" t="13557" r="11272" b="9650"/>
          <a:stretch/>
        </p:blipFill>
        <p:spPr>
          <a:xfrm>
            <a:off x="5183188" y="987425"/>
            <a:ext cx="6172200" cy="4114800"/>
          </a:xfrm>
          <a:ln w="3175">
            <a:solidFill>
              <a:schemeClr val="bg1">
                <a:lumMod val="95000"/>
              </a:schemeClr>
            </a:solidFill>
          </a:ln>
        </p:spPr>
      </p:pic>
      <p:sp>
        <p:nvSpPr>
          <p:cNvPr id="27" name="Rechteck 26"/>
          <p:cNvSpPr/>
          <p:nvPr/>
        </p:nvSpPr>
        <p:spPr>
          <a:xfrm>
            <a:off x="8256000" y="1701000"/>
            <a:ext cx="891611" cy="609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7091300" y="2424175"/>
            <a:ext cx="288000" cy="28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atumsplatzhalter 6"/>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114612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13"/>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7"/>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8"/>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1" presetClass="exit" presetSubtype="0" fill="hold" grpId="4" nodeType="withEffect">
                                  <p:stCondLst>
                                    <p:cond delay="0"/>
                                  </p:stCondLst>
                                  <p:childTnLst>
                                    <p:set>
                                      <p:cBhvr>
                                        <p:cTn id="19" dur="1" fill="hold">
                                          <p:stCondLst>
                                            <p:cond delay="0"/>
                                          </p:stCondLst>
                                        </p:cTn>
                                        <p:tgtEl>
                                          <p:spTgt spid="32"/>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3" restart="whenNotActive" fill="hold" evtFilter="cancelBubble" nodeType="interactiveSeq">
                <p:stCondLst>
                  <p:cond evt="onClick" delay="0">
                    <p:tgtEl>
                      <p:spTgt spid="35"/>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xit" presetSubtype="0" fill="hold" grpId="2"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3"/>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grpId="2"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32"/>
                                        </p:tgtEl>
                                        <p:attrNameLst>
                                          <p:attrName>style.visibility</p:attrName>
                                        </p:attrNameLst>
                                      </p:cBhvr>
                                      <p:to>
                                        <p:strVal val="hidden"/>
                                      </p:to>
                                    </p:set>
                                  </p:childTnLst>
                                </p:cTn>
                              </p:par>
                              <p:par>
                                <p:cTn id="58" presetID="1" presetClass="exit" presetSubtype="0" fill="hold" grpId="2" nodeType="withEffect">
                                  <p:stCondLst>
                                    <p:cond delay="0"/>
                                  </p:stCondLst>
                                  <p:childTnLst>
                                    <p:set>
                                      <p:cBhvr>
                                        <p:cTn id="59" dur="1" fill="hold">
                                          <p:stCondLst>
                                            <p:cond delay="0"/>
                                          </p:stCondLst>
                                        </p:cTn>
                                        <p:tgtEl>
                                          <p:spTgt spid="29"/>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xit" presetSubtype="0" fill="hold" grpId="3" nodeType="with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7"/>
                                        </p:tgtEl>
                                        <p:attrNameLst>
                                          <p:attrName>style.visibility</p:attrName>
                                        </p:attrNameLst>
                                      </p:cBhvr>
                                      <p:to>
                                        <p:strVal val="hidden"/>
                                      </p:to>
                                    </p:set>
                                  </p:childTnLst>
                                </p:cTn>
                              </p:par>
                              <p:par>
                                <p:cTn id="73" presetID="1" presetClass="exit" presetSubtype="0" fill="hold" grpId="3" nodeType="withEffect">
                                  <p:stCondLst>
                                    <p:cond delay="0"/>
                                  </p:stCondLst>
                                  <p:childTnLst>
                                    <p:set>
                                      <p:cBhvr>
                                        <p:cTn id="74" dur="1" fill="hold">
                                          <p:stCondLst>
                                            <p:cond delay="0"/>
                                          </p:stCondLst>
                                        </p:cTn>
                                        <p:tgtEl>
                                          <p:spTgt spid="16"/>
                                        </p:tgtEl>
                                        <p:attrNameLst>
                                          <p:attrName>style.visibility</p:attrName>
                                        </p:attrNameLst>
                                      </p:cBhvr>
                                      <p:to>
                                        <p:strVal val="hidden"/>
                                      </p:to>
                                    </p:set>
                                  </p:childTnLst>
                                </p:cTn>
                              </p:par>
                              <p:par>
                                <p:cTn id="75" presetID="1" presetClass="entr" presetSubtype="0" fill="hold" grpId="3"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xit" presetSubtype="0" fill="hold" grpId="2" nodeType="withEffect">
                                  <p:stCondLst>
                                    <p:cond delay="0"/>
                                  </p:stCondLst>
                                  <p:childTnLst>
                                    <p:set>
                                      <p:cBhvr>
                                        <p:cTn id="78" dur="1" fill="hold">
                                          <p:stCondLst>
                                            <p:cond delay="0"/>
                                          </p:stCondLst>
                                        </p:cTn>
                                        <p:tgtEl>
                                          <p:spTgt spid="32"/>
                                        </p:tgtEl>
                                        <p:attrNameLst>
                                          <p:attrName>style.visibility</p:attrName>
                                        </p:attrNameLst>
                                      </p:cBhvr>
                                      <p:to>
                                        <p:strVal val="hidden"/>
                                      </p:to>
                                    </p:set>
                                  </p:childTnLst>
                                </p:cTn>
                              </p:par>
                              <p:par>
                                <p:cTn id="79" presetID="1" presetClass="exit" presetSubtype="0" fill="hold" grpId="3"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3" restart="whenNotActive" fill="hold" evtFilter="cancelBubble" nodeType="interactiveSeq">
                <p:stCondLst>
                  <p:cond evt="onClick" delay="0">
                    <p:tgtEl>
                      <p:spTgt spid="14"/>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par>
                                <p:cTn id="88" presetID="1" presetClass="exit" presetSubtype="0" fill="hold" grpId="4" nodeType="withEffect">
                                  <p:stCondLst>
                                    <p:cond delay="0"/>
                                  </p:stCondLst>
                                  <p:childTnLst>
                                    <p:set>
                                      <p:cBhvr>
                                        <p:cTn id="89" dur="1" fill="hold">
                                          <p:stCondLst>
                                            <p:cond delay="0"/>
                                          </p:stCondLst>
                                        </p:cTn>
                                        <p:tgtEl>
                                          <p:spTgt spid="27"/>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3"/>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13"/>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7"/>
                                        </p:tgtEl>
                                        <p:attrNameLst>
                                          <p:attrName>style.visibility</p:attrName>
                                        </p:attrNameLst>
                                      </p:cBhvr>
                                      <p:to>
                                        <p:strVal val="hidden"/>
                                      </p:to>
                                    </p:set>
                                  </p:childTnLst>
                                </p:cTn>
                              </p:par>
                              <p:par>
                                <p:cTn id="96" presetID="1" presetClass="exit" presetSubtype="0" fill="hold" grpId="4" nodeType="withEffect">
                                  <p:stCondLst>
                                    <p:cond delay="0"/>
                                  </p:stCondLst>
                                  <p:childTnLst>
                                    <p:set>
                                      <p:cBhvr>
                                        <p:cTn id="97" dur="1" fill="hold">
                                          <p:stCondLst>
                                            <p:cond delay="0"/>
                                          </p:stCondLst>
                                        </p:cTn>
                                        <p:tgtEl>
                                          <p:spTgt spid="16"/>
                                        </p:tgtEl>
                                        <p:attrNameLst>
                                          <p:attrName>style.visibility</p:attrName>
                                        </p:attrNameLst>
                                      </p:cBhvr>
                                      <p:to>
                                        <p:strVal val="hidden"/>
                                      </p:to>
                                    </p:set>
                                  </p:childTnLst>
                                </p:cTn>
                              </p:par>
                              <p:par>
                                <p:cTn id="98" presetID="1" presetClass="entr" presetSubtype="0" fill="hold" grpId="4" nodeType="withEffect">
                                  <p:stCondLst>
                                    <p:cond delay="0"/>
                                  </p:stCondLst>
                                  <p:childTnLst>
                                    <p:set>
                                      <p:cBhvr>
                                        <p:cTn id="99" dur="1" fill="hold">
                                          <p:stCondLst>
                                            <p:cond delay="0"/>
                                          </p:stCondLst>
                                        </p:cTn>
                                        <p:tgtEl>
                                          <p:spTgt spid="22"/>
                                        </p:tgtEl>
                                        <p:attrNameLst>
                                          <p:attrName>style.visibility</p:attrName>
                                        </p:attrNameLst>
                                      </p:cBhvr>
                                      <p:to>
                                        <p:strVal val="visible"/>
                                      </p:to>
                                    </p:set>
                                  </p:childTnLst>
                                </p:cTn>
                              </p:par>
                              <p:par>
                                <p:cTn id="100" presetID="1" presetClass="exit" presetSubtype="0" fill="hold" grpId="3" nodeType="withEffect">
                                  <p:stCondLst>
                                    <p:cond delay="0"/>
                                  </p:stCondLst>
                                  <p:childTnLst>
                                    <p:set>
                                      <p:cBhvr>
                                        <p:cTn id="101" dur="1" fill="hold">
                                          <p:stCondLst>
                                            <p:cond delay="0"/>
                                          </p:stCondLst>
                                        </p:cTn>
                                        <p:tgtEl>
                                          <p:spTgt spid="32"/>
                                        </p:tgtEl>
                                        <p:attrNameLst>
                                          <p:attrName>style.visibility</p:attrName>
                                        </p:attrNameLst>
                                      </p:cBhvr>
                                      <p:to>
                                        <p:strVal val="hidden"/>
                                      </p:to>
                                    </p:set>
                                  </p:childTnLst>
                                </p:cTn>
                              </p:par>
                              <p:par>
                                <p:cTn id="102" presetID="1" presetClass="exit" presetSubtype="0" fill="hold" grpId="4" nodeType="withEffect">
                                  <p:stCondLst>
                                    <p:cond delay="0"/>
                                  </p:stCondLst>
                                  <p:childTnLst>
                                    <p:set>
                                      <p:cBhvr>
                                        <p:cTn id="103" dur="1" fill="hold">
                                          <p:stCondLst>
                                            <p:cond delay="0"/>
                                          </p:stCondLst>
                                        </p:cTn>
                                        <p:tgtEl>
                                          <p:spTgt spid="30"/>
                                        </p:tgtEl>
                                        <p:attrNameLst>
                                          <p:attrName>style.visibility</p:attrName>
                                        </p:attrNameLst>
                                      </p:cBhvr>
                                      <p:to>
                                        <p:strVal val="hidden"/>
                                      </p:to>
                                    </p:set>
                                  </p:childTnLst>
                                </p:cTn>
                              </p:par>
                              <p:par>
                                <p:cTn id="104" presetID="1" presetClass="exit" presetSubtype="0" fill="hold" grpId="4" nodeType="withEffect">
                                  <p:stCondLst>
                                    <p:cond delay="0"/>
                                  </p:stCondLst>
                                  <p:childTnLst>
                                    <p:set>
                                      <p:cBhvr>
                                        <p:cTn id="105"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2" grpId="0" animBg="1"/>
      <p:bldP spid="22" grpId="1" animBg="1"/>
      <p:bldP spid="22" grpId="2" animBg="1"/>
      <p:bldP spid="22" grpId="3" animBg="1"/>
      <p:bldP spid="22" grpId="4" animBg="1"/>
      <p:bldP spid="29" grpId="0" animBg="1"/>
      <p:bldP spid="29" grpId="1" animBg="1"/>
      <p:bldP spid="29" grpId="2" animBg="1"/>
      <p:bldP spid="29" grpId="3" animBg="1"/>
      <p:bldP spid="29" grpId="4" animBg="1"/>
      <p:bldP spid="30" grpId="0" animBg="1"/>
      <p:bldP spid="30" grpId="1" animBg="1"/>
      <p:bldP spid="30" grpId="2" animBg="1"/>
      <p:bldP spid="30" grpId="3" animBg="1"/>
      <p:bldP spid="30" grpId="4" animBg="1"/>
      <p:bldP spid="32" grpId="0" animBg="1"/>
      <p:bldP spid="32" grpId="1" animBg="1"/>
      <p:bldP spid="32" grpId="2" animBg="1"/>
      <p:bldP spid="32" grpId="3" animBg="1"/>
      <p:bldP spid="32" grpId="4" animBg="1"/>
      <p:bldP spid="27" grpId="0" animBg="1"/>
      <p:bldP spid="27" grpId="1" animBg="1"/>
      <p:bldP spid="27" grpId="2" animBg="1"/>
      <p:bldP spid="27" grpId="3" animBg="1"/>
      <p:bldP spid="27" grpId="4" animBg="1"/>
      <p:bldP spid="16" grpId="0" animBg="1"/>
      <p:bldP spid="16" grpId="1" animBg="1"/>
      <p:bldP spid="16" grpId="2" animBg="1"/>
      <p:bldP spid="16" grpId="3" animBg="1"/>
      <p:bldP spid="16" grpId="4"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LÜFTER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28</a:t>
            </a:fld>
            <a:endParaRPr lang="de-DE" dirty="0"/>
          </a:p>
        </p:txBody>
      </p:sp>
    </p:spTree>
    <p:extLst>
      <p:ext uri="{BB962C8B-B14F-4D97-AF65-F5344CB8AC3E}">
        <p14:creationId xmlns:p14="http://schemas.microsoft.com/office/powerpoint/2010/main" val="3342791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29</a:t>
            </a:fld>
            <a:endParaRPr lang="de-DE" dirty="0"/>
          </a:p>
        </p:txBody>
      </p:sp>
      <p:sp>
        <p:nvSpPr>
          <p:cNvPr id="22"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Thumbnail 3"/>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40" name="Bild 3"/>
          <p:cNvPicPr>
            <a:picLocks noGrp="1" noChangeAspect="1"/>
          </p:cNvPicPr>
          <p:nvPr>
            <p:ph type="pic" idx="19"/>
          </p:nvPr>
        </p:nvPicPr>
        <p:blipFill>
          <a:blip r:embed="rId5"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7" cstate="email">
            <a:extLst>
              <a:ext uri="{28A0092B-C50C-407E-A947-70E740481C1C}">
                <a14:useLocalDpi xmlns:a14="http://schemas.microsoft.com/office/drawing/2010/main" val="0"/>
              </a:ext>
            </a:extLst>
          </a:blip>
          <a:srcRect l="11934" t="13557" r="11272" b="9650"/>
          <a:stretch/>
        </p:blipFill>
        <p:spPr>
          <a:xfrm>
            <a:off x="5183188" y="987425"/>
            <a:ext cx="6172200" cy="4114800"/>
          </a:xfrm>
          <a:ln w="3175">
            <a:solidFill>
              <a:schemeClr val="bg1">
                <a:lumMod val="95000"/>
              </a:schemeClr>
            </a:solidFill>
          </a:ln>
        </p:spPr>
      </p:pic>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2057400"/>
            <a:ext cx="3932237" cy="4298950"/>
          </a:xfrm>
        </p:spPr>
        <p:txBody>
          <a:bodyPr>
            <a:normAutofit/>
          </a:bodyPr>
          <a:lstStyle/>
          <a:p>
            <a:pPr>
              <a:buSzPct val="110000"/>
            </a:pPr>
            <a:r>
              <a:rPr lang="de-DE" dirty="0">
                <a:hlinkClick r:id="rId8" action="ppaction://hlinksldjump"/>
              </a:rPr>
              <a:t>Entfernen Sie die Tastatur</a:t>
            </a:r>
            <a:endParaRPr lang="de-DE" dirty="0"/>
          </a:p>
          <a:p>
            <a:pPr>
              <a:buSzPct val="110000"/>
            </a:pPr>
            <a:r>
              <a:rPr lang="de-DE" dirty="0">
                <a:hlinkClick r:id="rId9" action="ppaction://hlinksldjump"/>
              </a:rPr>
              <a:t>Entfernen Sie das </a:t>
            </a:r>
            <a:r>
              <a:rPr lang="de-DE" dirty="0" err="1">
                <a:hlinkClick r:id="rId9" action="ppaction://hlinksldjump"/>
              </a:rPr>
              <a:t>Bottom</a:t>
            </a:r>
            <a:r>
              <a:rPr lang="de-DE" dirty="0">
                <a:hlinkClick r:id="rId9" action="ppaction://hlinksldjump"/>
              </a:rPr>
              <a:t> Case</a:t>
            </a:r>
            <a:endParaRPr lang="de-DE" dirty="0"/>
          </a:p>
          <a:p>
            <a:pPr>
              <a:buClr>
                <a:srgbClr val="FF0000"/>
              </a:buClr>
              <a:buSzPct val="110000"/>
            </a:pPr>
            <a:r>
              <a:rPr lang="de-DE" dirty="0"/>
              <a:t>Der Lüfter wird nun sichtbar.</a:t>
            </a:r>
          </a:p>
          <a:p>
            <a:pPr>
              <a:buSzPct val="110000"/>
            </a:pPr>
            <a:r>
              <a:rPr lang="de-DE" dirty="0"/>
              <a:t>Entfernen Sie den Klebestreifen und bewahren Sie diesen für den Einbau des Ersatzlüfters auf.</a:t>
            </a:r>
          </a:p>
          <a:p>
            <a:pPr>
              <a:buClr>
                <a:srgbClr val="FF0000"/>
              </a:buClr>
              <a:buSzPct val="110000"/>
            </a:pPr>
            <a:r>
              <a:rPr lang="de-DE" dirty="0"/>
              <a:t>Ziehen Sie nun vorsichtig den Stecker aus der Halterung (Bild 2).</a:t>
            </a:r>
          </a:p>
          <a:p>
            <a:pPr>
              <a:buClr>
                <a:srgbClr val="FF0000"/>
              </a:buClr>
              <a:buSzPct val="110000"/>
            </a:pPr>
            <a:r>
              <a:rPr lang="de-DE" dirty="0"/>
              <a:t>Schrauben Sie die zwei markierten Schrauben heraus (Bild 3).</a:t>
            </a:r>
          </a:p>
          <a:p>
            <a:pPr>
              <a:buSzPct val="110000"/>
            </a:pPr>
            <a:r>
              <a:rPr lang="de-DE" dirty="0"/>
              <a:t>Nun können Sie den Lüfter mühelos herausheben.</a:t>
            </a:r>
          </a:p>
          <a:p>
            <a:pPr>
              <a:buSzPct val="110000"/>
            </a:pPr>
            <a:r>
              <a:rPr lang="de-DE" dirty="0"/>
              <a:t>Um einen Lüfter zu installieren, gehen Sie bitte in umgekehrter Reihenfolge vor.</a:t>
            </a:r>
          </a:p>
        </p:txBody>
      </p:sp>
      <p:sp>
        <p:nvSpPr>
          <p:cNvPr id="6" name="Titel"/>
          <p:cNvSpPr>
            <a:spLocks noGrp="1"/>
          </p:cNvSpPr>
          <p:nvPr>
            <p:ph type="title"/>
          </p:nvPr>
        </p:nvSpPr>
        <p:spPr/>
        <p:txBody>
          <a:bodyPr/>
          <a:lstStyle/>
          <a:p>
            <a:r>
              <a:rPr lang="de-DE" dirty="0"/>
              <a:t>1. Schritt</a:t>
            </a:r>
          </a:p>
        </p:txBody>
      </p:sp>
      <p:sp>
        <p:nvSpPr>
          <p:cNvPr id="29" name="Rechteck 28"/>
          <p:cNvSpPr/>
          <p:nvPr/>
        </p:nvSpPr>
        <p:spPr>
          <a:xfrm>
            <a:off x="9429139" y="2520580"/>
            <a:ext cx="1434123" cy="1340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7566249" y="2205000"/>
            <a:ext cx="1480781" cy="1799770"/>
            <a:chOff x="7566249" y="2205000"/>
            <a:chExt cx="1480781" cy="1799770"/>
          </a:xfrm>
        </p:grpSpPr>
        <p:sp>
          <p:nvSpPr>
            <p:cNvPr id="26" name="Ellipse 25"/>
            <p:cNvSpPr/>
            <p:nvPr/>
          </p:nvSpPr>
          <p:spPr>
            <a:xfrm>
              <a:off x="7566249" y="2205000"/>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8660168" y="3617908"/>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Bildplatzhalter 12"/>
          <p:cNvSpPr>
            <a:spLocks noGrp="1"/>
          </p:cNvSpPr>
          <p:nvPr>
            <p:ph type="pic" sz="quarter" idx="17"/>
          </p:nvPr>
        </p:nvSpPr>
        <p:spPr/>
      </p:sp>
      <p:sp>
        <p:nvSpPr>
          <p:cNvPr id="14" name="Bildplatzhalter 13"/>
          <p:cNvSpPr>
            <a:spLocks noGrp="1"/>
          </p:cNvSpPr>
          <p:nvPr>
            <p:ph type="pic" sz="quarter" idx="16"/>
          </p:nvPr>
        </p:nvSpPr>
        <p:spPr/>
      </p:sp>
      <p:sp>
        <p:nvSpPr>
          <p:cNvPr id="7" name="Datumsplatzhalter 6"/>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36870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3"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27"/>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ntr" presetSubtype="0" fill="hold" grpId="2"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9" restart="whenNotActive" fill="hold" evtFilter="cancelBubble" nodeType="interactiveSeq">
                <p:stCondLst>
                  <p:cond evt="onClick" delay="0">
                    <p:tgtEl>
                      <p:spTgt spid="3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33"/>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9"/>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29"/>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par>
                                <p:cTn id="62" presetID="1" presetClass="entr" presetSubtype="0" fill="hold" grpId="3"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par>
                                <p:cTn id="64" presetID="1" presetClass="exit" presetSubtype="0" fill="hold" grpId="2" nodeType="withEffect">
                                  <p:stCondLst>
                                    <p:cond delay="0"/>
                                  </p:stCondLst>
                                  <p:childTnLst>
                                    <p:set>
                                      <p:cBhvr>
                                        <p:cTn id="65" dur="1" fill="hold">
                                          <p:stCondLst>
                                            <p:cond delay="0"/>
                                          </p:stCondLst>
                                        </p:cTn>
                                        <p:tgtEl>
                                          <p:spTgt spid="28"/>
                                        </p:tgtEl>
                                        <p:attrNameLst>
                                          <p:attrName>style.visibility</p:attrName>
                                        </p:attrNameLst>
                                      </p:cBhvr>
                                      <p:to>
                                        <p:strVal val="hidden"/>
                                      </p:to>
                                    </p:set>
                                  </p:childTnLst>
                                </p:cTn>
                              </p:par>
                              <p:par>
                                <p:cTn id="66" presetID="1" presetClass="exit" presetSubtype="0" fill="hold" grpId="3" nodeType="withEffect">
                                  <p:stCondLst>
                                    <p:cond delay="0"/>
                                  </p:stCondLst>
                                  <p:childTnLst>
                                    <p:set>
                                      <p:cBhvr>
                                        <p:cTn id="67"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2" grpId="0" animBg="1"/>
      <p:bldP spid="22" grpId="1" animBg="1"/>
      <p:bldP spid="22" grpId="2" animBg="1"/>
      <p:bldP spid="22"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Bevor Sie beginnen</a:t>
            </a:r>
          </a:p>
        </p:txBody>
      </p:sp>
      <p:sp>
        <p:nvSpPr>
          <p:cNvPr id="3" name="Inhaltsplatzhalter 2"/>
          <p:cNvSpPr>
            <a:spLocks noGrp="1"/>
          </p:cNvSpPr>
          <p:nvPr>
            <p:ph sz="half" idx="1"/>
          </p:nvPr>
        </p:nvSpPr>
        <p:spPr/>
        <p:txBody>
          <a:bodyPr>
            <a:normAutofit lnSpcReduction="10000"/>
          </a:bodyPr>
          <a:lstStyle/>
          <a:p>
            <a:pPr marL="0" indent="0">
              <a:buNone/>
            </a:pPr>
            <a:r>
              <a:rPr lang="en-US" sz="1600" b="1" dirty="0" err="1">
                <a:solidFill>
                  <a:srgbClr val="FF0000"/>
                </a:solidFill>
              </a:rPr>
              <a:t>Sicherheitshinweise</a:t>
            </a:r>
            <a:endParaRPr lang="de-DE" sz="1600" dirty="0">
              <a:solidFill>
                <a:srgbClr val="FF0000"/>
              </a:solidFill>
            </a:endParaRPr>
          </a:p>
          <a:p>
            <a:pPr>
              <a:buSzPct val="110000"/>
              <a:buFont typeface="Calibri" panose="020F0502020204030204" pitchFamily="34" charset="0"/>
              <a:buChar char="●"/>
            </a:pPr>
            <a:r>
              <a:rPr lang="de-DE" sz="1600" dirty="0">
                <a:solidFill>
                  <a:srgbClr val="FF0000"/>
                </a:solidFill>
              </a:rPr>
              <a:t>Führen Sie die Arbeiten auf einer sauberen Unterlage durch. Achten Sie darauf, dass das Gehäuse nicht verkratzt.</a:t>
            </a:r>
          </a:p>
          <a:p>
            <a:pPr>
              <a:buSzPct val="110000"/>
              <a:buFont typeface="Calibri" panose="020F0502020204030204" pitchFamily="34" charset="0"/>
              <a:buChar char="●"/>
            </a:pPr>
            <a:r>
              <a:rPr lang="de-DE" sz="1600" dirty="0">
                <a:solidFill>
                  <a:srgbClr val="FF0000"/>
                </a:solidFill>
              </a:rPr>
              <a:t>Sortieren Sie die entfernten Schrauben und achten Sie darauf, dass beim Einbau die Schrauben wieder an die richtige Stelle kommen. Eine falsch verschraubte Schraube kann irreparable Schäden hervorrufen.</a:t>
            </a:r>
          </a:p>
          <a:p>
            <a:pPr>
              <a:buSzPct val="110000"/>
              <a:buFont typeface="Calibri" panose="020F0502020204030204" pitchFamily="34" charset="0"/>
              <a:buChar char="●"/>
            </a:pPr>
            <a:r>
              <a:rPr lang="de-DE" sz="1600" dirty="0">
                <a:solidFill>
                  <a:srgbClr val="FF0000"/>
                </a:solidFill>
              </a:rPr>
              <a:t>Bei allen Servicearbeiten entfernen Sie als erstes die Netzteilverbindung, sowie die Akkuverbindung zum Mainboard.  </a:t>
            </a:r>
          </a:p>
          <a:p>
            <a:pPr>
              <a:buSzPct val="110000"/>
              <a:buFont typeface="Calibri" panose="020F0502020204030204" pitchFamily="34" charset="0"/>
              <a:buChar char="●"/>
            </a:pPr>
            <a:r>
              <a:rPr lang="de-DE" sz="1600" dirty="0">
                <a:solidFill>
                  <a:srgbClr val="FF0000"/>
                </a:solidFill>
              </a:rPr>
              <a:t>Führen Sie die Arbeiten nur mit ausreichend ESD Schutz durch.</a:t>
            </a:r>
          </a:p>
          <a:p>
            <a:pPr>
              <a:buSzPct val="110000"/>
              <a:buFont typeface="Calibri" panose="020F0502020204030204" pitchFamily="34" charset="0"/>
              <a:buChar char="●"/>
            </a:pPr>
            <a:r>
              <a:rPr lang="de-DE" sz="1600" dirty="0">
                <a:solidFill>
                  <a:srgbClr val="FF0000"/>
                </a:solidFill>
              </a:rPr>
              <a:t>Die WORTMANN AG übernimmt keine Haftung für Schäden die durch den Gebrauch dieser Anleitung entstanden sind. </a:t>
            </a:r>
            <a:endParaRPr lang="de-DE" sz="1600" u="sng" dirty="0">
              <a:solidFill>
                <a:srgbClr val="FF0000"/>
              </a:solidFill>
            </a:endParaRPr>
          </a:p>
        </p:txBody>
      </p:sp>
      <p:sp>
        <p:nvSpPr>
          <p:cNvPr id="4" name="Inhaltsplatzhalter 3"/>
          <p:cNvSpPr>
            <a:spLocks noGrp="1"/>
          </p:cNvSpPr>
          <p:nvPr>
            <p:ph sz="half" idx="2"/>
          </p:nvPr>
        </p:nvSpPr>
        <p:spPr/>
        <p:txBody>
          <a:bodyPr>
            <a:normAutofit lnSpcReduction="10000"/>
          </a:bodyPr>
          <a:lstStyle/>
          <a:p>
            <a:pPr marL="0" indent="0">
              <a:buNone/>
            </a:pPr>
            <a:r>
              <a:rPr lang="en-US" sz="1600" b="1" dirty="0"/>
              <a:t>Werkzeugliste</a:t>
            </a:r>
            <a:endParaRPr lang="de-DE" sz="1600" dirty="0"/>
          </a:p>
          <a:p>
            <a:pPr>
              <a:buSzPct val="110000"/>
              <a:buFont typeface="Calibri" panose="020F0502020204030204" pitchFamily="34" charset="0"/>
              <a:buChar char="●"/>
            </a:pPr>
            <a:r>
              <a:rPr lang="en-US" sz="1600" dirty="0"/>
              <a:t>Kreuzschlitzschraubendreher PH0</a:t>
            </a:r>
            <a:endParaRPr lang="de-DE" sz="1600" dirty="0"/>
          </a:p>
          <a:p>
            <a:pPr>
              <a:buSzPct val="110000"/>
              <a:buFont typeface="Calibri" panose="020F0502020204030204" pitchFamily="34" charset="0"/>
              <a:buChar char="●"/>
            </a:pPr>
            <a:r>
              <a:rPr lang="en-US" sz="1600" dirty="0"/>
              <a:t>Kreuzschlitzschraubendreher PH1</a:t>
            </a:r>
            <a:endParaRPr lang="de-DE" sz="1600" dirty="0"/>
          </a:p>
          <a:p>
            <a:pPr>
              <a:buSzPct val="110000"/>
              <a:buFont typeface="Calibri" panose="020F0502020204030204" pitchFamily="34" charset="0"/>
              <a:buChar char="●"/>
            </a:pPr>
            <a:r>
              <a:rPr lang="en-US" sz="1600" dirty="0" err="1"/>
              <a:t>Schlitzschraubendreher</a:t>
            </a:r>
            <a:r>
              <a:rPr lang="en-US" sz="1600" dirty="0"/>
              <a:t> 2mm </a:t>
            </a:r>
            <a:endParaRPr lang="de-DE" sz="1600" dirty="0"/>
          </a:p>
          <a:p>
            <a:pPr>
              <a:buSzPct val="110000"/>
              <a:buFont typeface="Calibri" panose="020F0502020204030204" pitchFamily="34" charset="0"/>
              <a:buChar char="●"/>
            </a:pPr>
            <a:r>
              <a:rPr lang="en-US" sz="1600" dirty="0"/>
              <a:t>Schlitzschraubendreher </a:t>
            </a:r>
            <a:r>
              <a:rPr lang="en-US" sz="1600" dirty="0" err="1"/>
              <a:t>aus</a:t>
            </a:r>
            <a:r>
              <a:rPr lang="en-US" sz="1600" dirty="0"/>
              <a:t> </a:t>
            </a:r>
            <a:r>
              <a:rPr lang="en-US" sz="1600" dirty="0" err="1"/>
              <a:t>Kunststoff</a:t>
            </a:r>
            <a:endParaRPr lang="en-US" sz="1600" dirty="0"/>
          </a:p>
          <a:p>
            <a:pPr>
              <a:buSzPct val="110000"/>
              <a:buFont typeface="Calibri" panose="020F0502020204030204" pitchFamily="34" charset="0"/>
              <a:buChar char="●"/>
            </a:pPr>
            <a:r>
              <a:rPr lang="en-US" sz="1600" dirty="0" err="1"/>
              <a:t>Gewebeband</a:t>
            </a:r>
            <a:r>
              <a:rPr lang="en-US" sz="1600" dirty="0"/>
              <a:t> </a:t>
            </a:r>
          </a:p>
          <a:p>
            <a:pPr>
              <a:buSzPct val="110000"/>
              <a:buFont typeface="Calibri" panose="020F0502020204030204" pitchFamily="34" charset="0"/>
              <a:buChar char="●"/>
            </a:pPr>
            <a:endParaRPr lang="en-US" sz="1600" dirty="0"/>
          </a:p>
          <a:p>
            <a:pPr>
              <a:buSzPct val="110000"/>
              <a:buFont typeface="Calibri" panose="020F0502020204030204" pitchFamily="34" charset="0"/>
              <a:buChar char="●"/>
            </a:pPr>
            <a:endParaRPr lang="en-US" sz="1600" dirty="0"/>
          </a:p>
          <a:p>
            <a:pPr>
              <a:buSzPct val="110000"/>
              <a:buBlip>
                <a:blip r:embed="rId2"/>
              </a:buBlip>
            </a:pPr>
            <a:r>
              <a:rPr lang="en-US" sz="1600" dirty="0">
                <a:solidFill>
                  <a:srgbClr val="FF0000"/>
                </a:solidFill>
              </a:rPr>
              <a:t>Die </a:t>
            </a:r>
            <a:r>
              <a:rPr lang="en-US" sz="1600" dirty="0" err="1">
                <a:solidFill>
                  <a:srgbClr val="FF0000"/>
                </a:solidFill>
              </a:rPr>
              <a:t>Bilder</a:t>
            </a:r>
            <a:r>
              <a:rPr lang="en-US" sz="1600" dirty="0">
                <a:solidFill>
                  <a:srgbClr val="FF0000"/>
                </a:solidFill>
              </a:rPr>
              <a:t> </a:t>
            </a:r>
            <a:r>
              <a:rPr lang="en-US" sz="1600" dirty="0" err="1">
                <a:solidFill>
                  <a:srgbClr val="FF0000"/>
                </a:solidFill>
              </a:rPr>
              <a:t>zu</a:t>
            </a:r>
            <a:r>
              <a:rPr lang="en-US" sz="1600" dirty="0">
                <a:solidFill>
                  <a:srgbClr val="FF0000"/>
                </a:solidFill>
              </a:rPr>
              <a:t> </a:t>
            </a:r>
            <a:r>
              <a:rPr lang="en-US" sz="1600" dirty="0" err="1">
                <a:solidFill>
                  <a:srgbClr val="FF0000"/>
                </a:solidFill>
              </a:rPr>
              <a:t>dieser</a:t>
            </a:r>
            <a:r>
              <a:rPr lang="en-US" sz="1600" dirty="0">
                <a:solidFill>
                  <a:srgbClr val="FF0000"/>
                </a:solidFill>
              </a:rPr>
              <a:t> </a:t>
            </a:r>
            <a:r>
              <a:rPr lang="en-US" sz="1600" dirty="0" err="1">
                <a:solidFill>
                  <a:srgbClr val="FF0000"/>
                </a:solidFill>
              </a:rPr>
              <a:t>Anleitung</a:t>
            </a:r>
            <a:r>
              <a:rPr lang="en-US" sz="1600" dirty="0">
                <a:solidFill>
                  <a:srgbClr val="FF0000"/>
                </a:solidFill>
              </a:rPr>
              <a:t> </a:t>
            </a:r>
            <a:r>
              <a:rPr lang="en-US" sz="1600" dirty="0" err="1">
                <a:solidFill>
                  <a:srgbClr val="FF0000"/>
                </a:solidFill>
              </a:rPr>
              <a:t>zeigen</a:t>
            </a:r>
            <a:r>
              <a:rPr lang="en-US" sz="1600" dirty="0">
                <a:solidFill>
                  <a:srgbClr val="FF0000"/>
                </a:solidFill>
              </a:rPr>
              <a:t> </a:t>
            </a:r>
            <a:r>
              <a:rPr lang="en-US" sz="1600" dirty="0" err="1">
                <a:solidFill>
                  <a:srgbClr val="FF0000"/>
                </a:solidFill>
              </a:rPr>
              <a:t>immer</a:t>
            </a:r>
            <a:r>
              <a:rPr lang="en-US" sz="1600" dirty="0">
                <a:solidFill>
                  <a:srgbClr val="FF0000"/>
                </a:solidFill>
              </a:rPr>
              <a:t> das 1515V Modell.</a:t>
            </a:r>
            <a:br>
              <a:rPr lang="en-US" sz="1600" dirty="0">
                <a:solidFill>
                  <a:srgbClr val="FF0000"/>
                </a:solidFill>
              </a:rPr>
            </a:br>
            <a:r>
              <a:rPr lang="en-US" sz="1600" dirty="0" err="1">
                <a:solidFill>
                  <a:srgbClr val="FF0000"/>
                </a:solidFill>
              </a:rPr>
              <a:t>Weitestgehend</a:t>
            </a:r>
            <a:r>
              <a:rPr lang="en-US" sz="1600" dirty="0">
                <a:solidFill>
                  <a:srgbClr val="FF0000"/>
                </a:solidFill>
              </a:rPr>
              <a:t> gilt </a:t>
            </a:r>
            <a:r>
              <a:rPr lang="en-US" sz="1600" dirty="0" err="1">
                <a:solidFill>
                  <a:srgbClr val="FF0000"/>
                </a:solidFill>
              </a:rPr>
              <a:t>diese</a:t>
            </a:r>
            <a:r>
              <a:rPr lang="en-US" sz="1600" dirty="0">
                <a:solidFill>
                  <a:srgbClr val="FF0000"/>
                </a:solidFill>
              </a:rPr>
              <a:t> </a:t>
            </a:r>
            <a:r>
              <a:rPr lang="en-US" sz="1600" dirty="0" err="1">
                <a:solidFill>
                  <a:srgbClr val="FF0000"/>
                </a:solidFill>
              </a:rPr>
              <a:t>Anleitung</a:t>
            </a:r>
            <a:r>
              <a:rPr lang="en-US" sz="1600" dirty="0">
                <a:solidFill>
                  <a:srgbClr val="FF0000"/>
                </a:solidFill>
              </a:rPr>
              <a:t> </a:t>
            </a:r>
            <a:r>
              <a:rPr lang="en-US" sz="1600" dirty="0" err="1">
                <a:solidFill>
                  <a:srgbClr val="FF0000"/>
                </a:solidFill>
              </a:rPr>
              <a:t>auch</a:t>
            </a:r>
            <a:r>
              <a:rPr lang="en-US" sz="1600" dirty="0">
                <a:solidFill>
                  <a:srgbClr val="FF0000"/>
                </a:solidFill>
              </a:rPr>
              <a:t> </a:t>
            </a:r>
            <a:r>
              <a:rPr lang="en-US" sz="1600" dirty="0" err="1">
                <a:solidFill>
                  <a:srgbClr val="FF0000"/>
                </a:solidFill>
              </a:rPr>
              <a:t>für</a:t>
            </a:r>
            <a:r>
              <a:rPr lang="en-US" sz="1600" dirty="0">
                <a:solidFill>
                  <a:srgbClr val="FF0000"/>
                </a:solidFill>
              </a:rPr>
              <a:t> die </a:t>
            </a:r>
            <a:r>
              <a:rPr lang="en-US" sz="1600" dirty="0" err="1">
                <a:solidFill>
                  <a:srgbClr val="FF0000"/>
                </a:solidFill>
              </a:rPr>
              <a:t>Modelle</a:t>
            </a:r>
            <a:r>
              <a:rPr lang="en-US" sz="1600" dirty="0">
                <a:solidFill>
                  <a:srgbClr val="FF0000"/>
                </a:solidFill>
              </a:rPr>
              <a:t> 1515, 1515A, 1715, 1715A und 1715V.</a:t>
            </a:r>
            <a:endParaRPr lang="de-DE" sz="1600" dirty="0">
              <a:solidFill>
                <a:srgbClr val="FF0000"/>
              </a:solidFill>
            </a:endParaRPr>
          </a:p>
          <a:p>
            <a:pPr marL="0" indent="0">
              <a:buNone/>
            </a:pPr>
            <a:endParaRPr lang="de-DE" dirty="0"/>
          </a:p>
        </p:txBody>
      </p:sp>
      <p:sp>
        <p:nvSpPr>
          <p:cNvPr id="5" name="Datumsplatzhalter 4"/>
          <p:cNvSpPr>
            <a:spLocks noGrp="1"/>
          </p:cNvSpPr>
          <p:nvPr>
            <p:ph type="dt" sz="half" idx="10"/>
          </p:nvPr>
        </p:nvSpPr>
        <p:spPr/>
        <p:txBody>
          <a:bodyPr/>
          <a:lstStyle/>
          <a:p>
            <a:r>
              <a:rPr lang="de-DE"/>
              <a:t>November 2019</a:t>
            </a:r>
            <a:endParaRPr lang="de-DE" dirty="0"/>
          </a:p>
        </p:txBody>
      </p:sp>
      <p:sp>
        <p:nvSpPr>
          <p:cNvPr id="7" name="Foliennummernplatzhalter 6"/>
          <p:cNvSpPr>
            <a:spLocks noGrp="1"/>
          </p:cNvSpPr>
          <p:nvPr>
            <p:ph type="sldNum" sz="quarter" idx="12"/>
          </p:nvPr>
        </p:nvSpPr>
        <p:spPr/>
        <p:txBody>
          <a:bodyPr/>
          <a:lstStyle/>
          <a:p>
            <a:fld id="{EDBBCAA3-C96A-44FD-8008-FD7B37EC54AC}" type="slidenum">
              <a:rPr lang="de-DE" smtClean="0"/>
              <a:t>3</a:t>
            </a:fld>
            <a:endParaRPr lang="de-DE" dirty="0"/>
          </a:p>
        </p:txBody>
      </p:sp>
    </p:spTree>
    <p:extLst>
      <p:ext uri="{BB962C8B-B14F-4D97-AF65-F5344CB8AC3E}">
        <p14:creationId xmlns:p14="http://schemas.microsoft.com/office/powerpoint/2010/main" val="556588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MAINBOARD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30</a:t>
            </a:fld>
            <a:endParaRPr lang="de-DE" dirty="0"/>
          </a:p>
        </p:txBody>
      </p:sp>
    </p:spTree>
    <p:extLst>
      <p:ext uri="{BB962C8B-B14F-4D97-AF65-F5344CB8AC3E}">
        <p14:creationId xmlns:p14="http://schemas.microsoft.com/office/powerpoint/2010/main" val="180675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31</a:t>
            </a:fld>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3" name="Bild 1"/>
          <p:cNvPicPr>
            <a:picLocks noGrp="1" noChangeAspect="1"/>
          </p:cNvPicPr>
          <p:nvPr>
            <p:ph type="pic" idx="1"/>
          </p:nvPr>
        </p:nvPicPr>
        <p:blipFill>
          <a:blip r:embed="rId3"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chemeClr val="accent2"/>
              </a:buClr>
              <a:buBlip>
                <a:blip r:embed="rId4"/>
              </a:buBlip>
            </a:pPr>
            <a:r>
              <a:rPr lang="de-DE" dirty="0">
                <a:solidFill>
                  <a:schemeClr val="accent2"/>
                </a:solidFill>
              </a:rPr>
              <a:t>Bevor Sie anfangen, schalten Sie das Notebook aus!</a:t>
            </a:r>
          </a:p>
          <a:p>
            <a:pPr>
              <a:buSzPct val="110000"/>
            </a:pPr>
            <a:r>
              <a:rPr lang="de-DE" dirty="0">
                <a:hlinkClick r:id="rId5" action="ppaction://hlinksldjump"/>
              </a:rPr>
              <a:t>Entfernen Sie die Tastatur</a:t>
            </a:r>
            <a:endParaRPr lang="de-DE" dirty="0"/>
          </a:p>
          <a:p>
            <a:pPr>
              <a:buSzPct val="110000"/>
            </a:pPr>
            <a:r>
              <a:rPr lang="de-DE" dirty="0">
                <a:hlinkClick r:id="rId6" action="ppaction://hlinksldjump"/>
              </a:rPr>
              <a:t>Entfernen Sie das </a:t>
            </a:r>
            <a:r>
              <a:rPr lang="de-DE" dirty="0" err="1">
                <a:hlinkClick r:id="rId6" action="ppaction://hlinksldjump"/>
              </a:rPr>
              <a:t>Bottom</a:t>
            </a:r>
            <a:r>
              <a:rPr lang="de-DE" dirty="0">
                <a:hlinkClick r:id="rId6" action="ppaction://hlinksldjump"/>
              </a:rPr>
              <a:t> Case</a:t>
            </a:r>
            <a:endParaRPr lang="de-DE" dirty="0"/>
          </a:p>
          <a:p>
            <a:pPr>
              <a:buSzPct val="110000"/>
            </a:pPr>
            <a:r>
              <a:rPr lang="de-DE" dirty="0">
                <a:hlinkClick r:id="rId7" action="ppaction://hlinksldjump"/>
              </a:rPr>
              <a:t>Entfernen Sie die Festplatte</a:t>
            </a:r>
            <a:endParaRPr lang="de-DE" dirty="0"/>
          </a:p>
          <a:p>
            <a:pPr>
              <a:buSzPct val="110000"/>
            </a:pPr>
            <a:r>
              <a:rPr lang="de-DE" dirty="0">
                <a:hlinkClick r:id="rId8" action="ppaction://hlinksldjump"/>
              </a:rPr>
              <a:t>Entfernen Sie die M.2 SSD</a:t>
            </a:r>
            <a:endParaRPr lang="de-DE" dirty="0"/>
          </a:p>
          <a:p>
            <a:pPr>
              <a:buSzPct val="110000"/>
            </a:pPr>
            <a:r>
              <a:rPr lang="de-DE" dirty="0">
                <a:hlinkClick r:id="rId9" action="ppaction://hlinksldjump"/>
              </a:rPr>
              <a:t>Entfernen Sie den Arbeitsspeicher</a:t>
            </a:r>
            <a:endParaRPr lang="de-DE" dirty="0"/>
          </a:p>
          <a:p>
            <a:pPr>
              <a:buSzPct val="110000"/>
            </a:pPr>
            <a:r>
              <a:rPr lang="de-DE" dirty="0">
                <a:hlinkClick r:id="rId10" action="ppaction://hlinksldjump"/>
              </a:rPr>
              <a:t>Entfernen Sie den Lüfter</a:t>
            </a:r>
            <a:endParaRPr lang="de-DE" dirty="0"/>
          </a:p>
          <a:p>
            <a:pPr>
              <a:buSzPct val="110000"/>
            </a:pPr>
            <a:r>
              <a:rPr lang="de-DE" dirty="0">
                <a:hlinkClick r:id="rId11" action="ppaction://hlinksldjump"/>
              </a:rPr>
              <a:t>Entfernen Sie das WLAN Modul</a:t>
            </a:r>
            <a:endParaRPr lang="de-DE" dirty="0"/>
          </a:p>
        </p:txBody>
      </p:sp>
      <p:sp>
        <p:nvSpPr>
          <p:cNvPr id="6" name="Titel"/>
          <p:cNvSpPr>
            <a:spLocks noGrp="1"/>
          </p:cNvSpPr>
          <p:nvPr>
            <p:ph type="title"/>
          </p:nvPr>
        </p:nvSpPr>
        <p:spPr/>
        <p:txBody>
          <a:bodyPr/>
          <a:lstStyle/>
          <a:p>
            <a:r>
              <a:rPr lang="de-DE" dirty="0"/>
              <a:t>1. Schritt</a:t>
            </a:r>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9" name="Bildplatzhalter 8"/>
          <p:cNvSpPr>
            <a:spLocks noGrp="1"/>
          </p:cNvSpPr>
          <p:nvPr>
            <p:ph type="pic" sz="quarter" idx="14"/>
          </p:nvPr>
        </p:nvSpPr>
        <p:spPr>
          <a:xfrm>
            <a:off x="6240000" y="5173770"/>
            <a:ext cx="1042826" cy="695217"/>
          </a:xfrm>
        </p:spPr>
      </p:sp>
      <p:sp>
        <p:nvSpPr>
          <p:cNvPr id="11" name="Datumsplatzhalter 10"/>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1057163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32</a:t>
            </a:fld>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42" name="Bild 5"/>
          <p:cNvPicPr>
            <a:picLocks noGrp="1" noChangeAspect="1"/>
          </p:cNvPicPr>
          <p:nvPr>
            <p:ph type="pic" idx="21"/>
          </p:nvPr>
        </p:nvPicPr>
        <p:blipFill>
          <a:blip r:embed="rId3"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p:cNvPicPr>
            <a:picLocks noGrp="1" noChangeAspect="1"/>
          </p:cNvPicPr>
          <p:nvPr>
            <p:ph type="pic" idx="20"/>
          </p:nvPr>
        </p:nvPicPr>
        <p:blipFill>
          <a:blip r:embed="rId4"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0" name="Bild 3"/>
          <p:cNvPicPr>
            <a:picLocks noGrp="1" noChangeAspect="1"/>
          </p:cNvPicPr>
          <p:nvPr>
            <p:ph type="pic" idx="19"/>
          </p:nvPr>
        </p:nvPicPr>
        <p:blipFill>
          <a:blip r:embed="rId5"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39" name="Bild 2"/>
          <p:cNvPicPr>
            <a:picLocks noGrp="1" noChangeAspect="1"/>
          </p:cNvPicPr>
          <p:nvPr>
            <p:ph type="pic" idx="18"/>
          </p:nvPr>
        </p:nvPicPr>
        <p:blipFill>
          <a:blip r:embed="rId6"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33" name="Bild 1"/>
          <p:cNvPicPr>
            <a:picLocks noGrp="1" noChangeAspect="1"/>
          </p:cNvPicPr>
          <p:nvPr>
            <p:ph type="pic" idx="1"/>
          </p:nvPr>
        </p:nvPicPr>
        <p:blipFill>
          <a:blip r:embed="rId7"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Blip>
                <a:blip r:embed="rId8"/>
              </a:buBlip>
            </a:pPr>
            <a:r>
              <a:rPr lang="de-DE" dirty="0">
                <a:solidFill>
                  <a:srgbClr val="FF0000"/>
                </a:solidFill>
              </a:rPr>
              <a:t>Bevor Sie weitermachen, überprüfen Sie noch einmal, ob alle vorigen Schritte ausgeführt wurden.</a:t>
            </a:r>
          </a:p>
          <a:p>
            <a:pPr>
              <a:buClr>
                <a:srgbClr val="FF0000"/>
              </a:buClr>
              <a:buSzPct val="110000"/>
            </a:pPr>
            <a:r>
              <a:rPr lang="de-DE" dirty="0"/>
              <a:t>Trennen Sie zunächst die beiden Kabel auf der Vorderseite vom Mainboard, die zuvor von  der Tastatur verdeckt wurden, indem Sie die Verschlusssicherung (schwarz) hochklappen und vorsichtig an den Laschen der Kabel ziehen.</a:t>
            </a:r>
          </a:p>
          <a:p>
            <a:endParaRPr lang="de-DE" dirty="0"/>
          </a:p>
          <a:p>
            <a:endParaRPr lang="de-DE" dirty="0"/>
          </a:p>
        </p:txBody>
      </p:sp>
      <p:sp>
        <p:nvSpPr>
          <p:cNvPr id="6" name="Titel"/>
          <p:cNvSpPr>
            <a:spLocks noGrp="1"/>
          </p:cNvSpPr>
          <p:nvPr>
            <p:ph type="title"/>
          </p:nvPr>
        </p:nvSpPr>
        <p:spPr/>
        <p:txBody>
          <a:bodyPr/>
          <a:lstStyle/>
          <a:p>
            <a:r>
              <a:rPr lang="de-DE" dirty="0"/>
              <a:t>2. Schritt</a:t>
            </a:r>
          </a:p>
        </p:txBody>
      </p:sp>
      <p:sp>
        <p:nvSpPr>
          <p:cNvPr id="4" name="Bildplatzhalter 3"/>
          <p:cNvSpPr>
            <a:spLocks noGrp="1"/>
          </p:cNvSpPr>
          <p:nvPr>
            <p:ph type="pic" sz="quarter" idx="14"/>
          </p:nvPr>
        </p:nvSpPr>
        <p:spPr>
          <a:xfrm>
            <a:off x="6240000" y="5173770"/>
            <a:ext cx="1042826" cy="695217"/>
          </a:xfrm>
        </p:spPr>
      </p:sp>
      <p:sp>
        <p:nvSpPr>
          <p:cNvPr id="7" name="Bildplatzhalter 6"/>
          <p:cNvSpPr>
            <a:spLocks noGrp="1"/>
          </p:cNvSpPr>
          <p:nvPr>
            <p:ph type="pic" sz="quarter" idx="15"/>
          </p:nvPr>
        </p:nvSpPr>
        <p:spPr/>
      </p:sp>
      <p:sp>
        <p:nvSpPr>
          <p:cNvPr id="8" name="Bildplatzhalter 7"/>
          <p:cNvSpPr>
            <a:spLocks noGrp="1"/>
          </p:cNvSpPr>
          <p:nvPr>
            <p:ph type="pic" sz="quarter" idx="16"/>
          </p:nvPr>
        </p:nvSpPr>
        <p:spPr/>
      </p:sp>
      <p:sp>
        <p:nvSpPr>
          <p:cNvPr id="9" name="Bildplatzhalter 8"/>
          <p:cNvSpPr>
            <a:spLocks noGrp="1"/>
          </p:cNvSpPr>
          <p:nvPr>
            <p:ph type="pic" sz="quarter" idx="17"/>
          </p:nvPr>
        </p:nvSpPr>
        <p:spPr/>
      </p:sp>
      <p:sp>
        <p:nvSpPr>
          <p:cNvPr id="11" name="Datumsplatzhalter 10"/>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2798929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33</a:t>
            </a:fld>
            <a:endParaRPr lang="de-DE" dirty="0"/>
          </a:p>
        </p:txBody>
      </p:sp>
      <p:sp>
        <p:nvSpPr>
          <p:cNvPr id="27"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Thumbnail 2"/>
          <p:cNvPicPr>
            <a:picLocks noGrp="1" noChangeAspect="1"/>
          </p:cNvPicPr>
          <p:nvPr>
            <p:ph type="pic" sz="quarter" idx="14"/>
          </p:nvPr>
        </p:nvPicPr>
        <p:blipFill rotWithShape="1">
          <a:blip r:embed="rId2" cstate="email">
            <a:extLst>
              <a:ext uri="{28A0092B-C50C-407E-A947-70E740481C1C}">
                <a14:useLocalDpi xmlns:a14="http://schemas.microsoft.com/office/drawing/2010/main" val="0"/>
              </a:ext>
            </a:extLst>
          </a:blip>
          <a:srcRect l="4948" r="4528" b="9476"/>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7884" t="2139" r="3439" b="9184"/>
          <a:stretch/>
        </p:blipFill>
        <p:spPr>
          <a:xfrm>
            <a:off x="5180715" y="5173770"/>
            <a:ext cx="1042825" cy="695217"/>
          </a:xfrm>
          <a:ln w="3175">
            <a:solidFill>
              <a:schemeClr val="bg1">
                <a:lumMod val="95000"/>
              </a:schemeClr>
            </a:solidFill>
          </a:ln>
        </p:spPr>
      </p:pic>
      <p:pic>
        <p:nvPicPr>
          <p:cNvPr id="42" name="Bild 5" hidden="1"/>
          <p:cNvPicPr>
            <a:picLocks noGrp="1" noChangeAspect="1"/>
          </p:cNvPicPr>
          <p:nvPr>
            <p:ph type="pic" idx="21"/>
          </p:nvPr>
        </p:nvPicPr>
        <p:blipFill>
          <a:blip r:embed="rId4"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hidden="1"/>
          <p:cNvPicPr>
            <a:picLocks noGrp="1" noChangeAspect="1"/>
          </p:cNvPicPr>
          <p:nvPr>
            <p:ph type="pic" idx="20"/>
          </p:nvPr>
        </p:nvPicPr>
        <p:blipFill>
          <a:blip r:embed="rId5"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0" name="Bild 3" hidden="1"/>
          <p:cNvPicPr>
            <a:picLocks noGrp="1" noChangeAspect="1"/>
          </p:cNvPicPr>
          <p:nvPr>
            <p:ph type="pic" idx="19"/>
          </p:nvPr>
        </p:nvPicPr>
        <p:blipFill>
          <a:blip r:embed="rId6"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39" name="Bild 2"/>
          <p:cNvPicPr>
            <a:picLocks noGrp="1" noChangeAspect="1"/>
          </p:cNvPicPr>
          <p:nvPr>
            <p:ph type="pic" idx="18"/>
          </p:nvPr>
        </p:nvPicPr>
        <p:blipFill rotWithShape="1">
          <a:blip r:embed="rId7" cstate="email">
            <a:extLst>
              <a:ext uri="{28A0092B-C50C-407E-A947-70E740481C1C}">
                <a14:useLocalDpi xmlns:a14="http://schemas.microsoft.com/office/drawing/2010/main" val="0"/>
              </a:ext>
            </a:extLst>
          </a:blip>
          <a:srcRect l="4946" r="4212" b="9157"/>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8" cstate="email">
            <a:extLst>
              <a:ext uri="{28A0092B-C50C-407E-A947-70E740481C1C}">
                <a14:useLocalDpi xmlns:a14="http://schemas.microsoft.com/office/drawing/2010/main" val="0"/>
              </a:ext>
            </a:extLst>
          </a:blip>
          <a:srcRect l="8307" t="6123" r="6123" b="8307"/>
          <a:stretch/>
        </p:blipFill>
        <p:spPr>
          <a:xfrm>
            <a:off x="5183188" y="987425"/>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buSzPct val="110000"/>
              <a:buBlip>
                <a:blip r:embed="rId9"/>
              </a:buBlip>
            </a:pPr>
            <a:r>
              <a:rPr lang="de-DE" dirty="0">
                <a:solidFill>
                  <a:srgbClr val="FF0000"/>
                </a:solidFill>
              </a:rPr>
              <a:t>Abgebildet ist hier das MOBILE 1515V. Die Geräte der MOBILE 1515 und MOBILE  1715 Serie unterscheiden sich hier etwas voneinander.</a:t>
            </a:r>
          </a:p>
          <a:p>
            <a:pPr>
              <a:buClr>
                <a:schemeClr val="tx1"/>
              </a:buClr>
              <a:buSzPct val="110000"/>
            </a:pPr>
            <a:r>
              <a:rPr lang="de-DE" dirty="0"/>
              <a:t>Entfernen Sie die sechs markierten Schrauben am Kühlkörper (Bild 1).</a:t>
            </a:r>
          </a:p>
          <a:p>
            <a:r>
              <a:rPr lang="de-DE" dirty="0"/>
              <a:t>Nun kann der Kühlkörper vom Mainboard gehoben werden (Bild 2).</a:t>
            </a:r>
          </a:p>
          <a:p>
            <a:r>
              <a:rPr lang="de-DE" dirty="0"/>
              <a:t>Um einen Kühlkörper zu installieren, gehen Sie bitte in umgekehrter Reihenfolge vor.</a:t>
            </a:r>
          </a:p>
          <a:p>
            <a:endParaRPr lang="de-DE" dirty="0"/>
          </a:p>
          <a:p>
            <a:endParaRPr lang="de-DE" dirty="0"/>
          </a:p>
          <a:p>
            <a:endParaRPr lang="de-DE" dirty="0"/>
          </a:p>
        </p:txBody>
      </p:sp>
      <p:sp>
        <p:nvSpPr>
          <p:cNvPr id="6" name="Titel"/>
          <p:cNvSpPr>
            <a:spLocks noGrp="1"/>
          </p:cNvSpPr>
          <p:nvPr>
            <p:ph type="title"/>
          </p:nvPr>
        </p:nvSpPr>
        <p:spPr/>
        <p:txBody>
          <a:bodyPr/>
          <a:lstStyle/>
          <a:p>
            <a:r>
              <a:rPr lang="de-DE" dirty="0"/>
              <a:t>3. Schritt</a:t>
            </a:r>
          </a:p>
        </p:txBody>
      </p:sp>
      <p:sp>
        <p:nvSpPr>
          <p:cNvPr id="28" name="Ellipse 27"/>
          <p:cNvSpPr/>
          <p:nvPr/>
        </p:nvSpPr>
        <p:spPr>
          <a:xfrm>
            <a:off x="7896000" y="2133000"/>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7588767" y="2774063"/>
            <a:ext cx="130126" cy="130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Ellipse 46"/>
          <p:cNvSpPr/>
          <p:nvPr/>
        </p:nvSpPr>
        <p:spPr>
          <a:xfrm>
            <a:off x="8688000" y="2277000"/>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p:cNvSpPr/>
          <p:nvPr/>
        </p:nvSpPr>
        <p:spPr>
          <a:xfrm>
            <a:off x="9120000" y="2830198"/>
            <a:ext cx="130426" cy="130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Bildplatzhalter 15"/>
          <p:cNvSpPr>
            <a:spLocks noGrp="1"/>
          </p:cNvSpPr>
          <p:nvPr>
            <p:ph type="pic" sz="quarter" idx="17"/>
          </p:nvPr>
        </p:nvSpPr>
        <p:spPr/>
      </p:sp>
      <p:sp>
        <p:nvSpPr>
          <p:cNvPr id="17" name="Bildplatzhalter 16"/>
          <p:cNvSpPr>
            <a:spLocks noGrp="1"/>
          </p:cNvSpPr>
          <p:nvPr>
            <p:ph type="pic" sz="quarter" idx="16"/>
          </p:nvPr>
        </p:nvSpPr>
        <p:spPr/>
      </p:sp>
      <p:sp>
        <p:nvSpPr>
          <p:cNvPr id="19" name="Bildplatzhalter 18"/>
          <p:cNvSpPr>
            <a:spLocks noGrp="1"/>
          </p:cNvSpPr>
          <p:nvPr>
            <p:ph type="pic" sz="quarter" idx="15"/>
          </p:nvPr>
        </p:nvSpPr>
        <p:spPr/>
      </p:sp>
      <p:sp>
        <p:nvSpPr>
          <p:cNvPr id="53" name="Ellipse 52"/>
          <p:cNvSpPr/>
          <p:nvPr/>
        </p:nvSpPr>
        <p:spPr>
          <a:xfrm>
            <a:off x="8153400" y="2822418"/>
            <a:ext cx="246600" cy="130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Datumsplatzhalter 6"/>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310379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xit" presetSubtype="0" fill="hold" grpId="2"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0" restart="whenNotActive" fill="hold" evtFilter="cancelBubble" nodeType="interactiveSeq">
                <p:stCondLst>
                  <p:cond evt="onClick" delay="0">
                    <p:tgtEl>
                      <p:spTgt spid="35"/>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47"/>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53"/>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50"/>
                                        </p:tgtEl>
                                        <p:attrNameLst>
                                          <p:attrName>style.visibility</p:attrName>
                                        </p:attrNameLst>
                                      </p:cBhvr>
                                      <p:to>
                                        <p:strVal val="hidden"/>
                                      </p:to>
                                    </p:set>
                                  </p:childTnLst>
                                </p:cTn>
                              </p:par>
                              <p:par>
                                <p:cTn id="57" presetID="1" presetClass="entr" presetSubtype="0" fill="hold" grpId="2"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7" grpId="0" animBg="1"/>
      <p:bldP spid="27" grpId="1" animBg="1"/>
      <p:bldP spid="27" grpId="2" animBg="1"/>
      <p:bldP spid="29" grpId="0" animBg="1"/>
      <p:bldP spid="29" grpId="1" animBg="1"/>
      <p:bldP spid="29" grpId="2" animBg="1"/>
      <p:bldP spid="28" grpId="0" animBg="1"/>
      <p:bldP spid="28" grpId="1" animBg="1"/>
      <p:bldP spid="28" grpId="2" animBg="1"/>
      <p:bldP spid="30" grpId="0" animBg="1"/>
      <p:bldP spid="30" grpId="1" animBg="1"/>
      <p:bldP spid="30" grpId="2" animBg="1"/>
      <p:bldP spid="47" grpId="0" animBg="1"/>
      <p:bldP spid="47" grpId="1" animBg="1"/>
      <p:bldP spid="47" grpId="2" animBg="1"/>
      <p:bldP spid="50" grpId="0" animBg="1"/>
      <p:bldP spid="50" grpId="1" animBg="1"/>
      <p:bldP spid="50" grpId="2" animBg="1"/>
      <p:bldP spid="53" grpId="0" animBg="1"/>
      <p:bldP spid="53" grpId="1" animBg="1"/>
      <p:bldP spid="53"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34</a:t>
            </a:fld>
            <a:endParaRPr lang="de-DE" dirty="0"/>
          </a:p>
        </p:txBody>
      </p:sp>
      <p:sp>
        <p:nvSpPr>
          <p:cNvPr id="36" name="M4"/>
          <p:cNvSpPr/>
          <p:nvPr/>
        </p:nvSpPr>
        <p:spPr>
          <a:xfrm>
            <a:off x="8487428"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 name="Thumbnail 4"/>
          <p:cNvPicPr>
            <a:picLocks noGrp="1" noChangeAspect="1"/>
          </p:cNvPicPr>
          <p:nvPr>
            <p:ph type="pic" sz="quarter" idx="16"/>
          </p:nvPr>
        </p:nvPicPr>
        <p:blipFill rotWithShape="1">
          <a:blip r:embed="rId2" cstate="email">
            <a:extLst>
              <a:ext uri="{28A0092B-C50C-407E-A947-70E740481C1C}">
                <a14:useLocalDpi xmlns:a14="http://schemas.microsoft.com/office/drawing/2010/main" val="0"/>
              </a:ext>
            </a:extLst>
          </a:blip>
          <a:srcRect t="5004" r="6086" b="1082"/>
          <a:stretch/>
        </p:blipFill>
        <p:spPr>
          <a:xfrm>
            <a:off x="8525617" y="5173770"/>
            <a:ext cx="1042825" cy="695217"/>
          </a:xfrm>
          <a:ln w="3175">
            <a:solidFill>
              <a:schemeClr val="bg1">
                <a:lumMod val="95000"/>
              </a:schemeClr>
            </a:solidFill>
          </a:ln>
        </p:spPr>
      </p:pic>
      <p:pic>
        <p:nvPicPr>
          <p:cNvPr id="48" name="Thumbnail 3"/>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rotWithShape="1">
          <a:blip r:embed="rId4" cstate="email">
            <a:extLst>
              <a:ext uri="{28A0092B-C50C-407E-A947-70E740481C1C}">
                <a14:useLocalDpi xmlns:a14="http://schemas.microsoft.com/office/drawing/2010/main" val="0"/>
              </a:ext>
            </a:extLst>
          </a:blip>
          <a:srcRect l="9955" t="10275" r="9581" b="9261"/>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l="9261" t="10275" r="10275" b="9261"/>
          <a:stretch/>
        </p:blipFill>
        <p:spPr>
          <a:xfrm>
            <a:off x="5180715" y="5173770"/>
            <a:ext cx="1042825" cy="695217"/>
          </a:xfrm>
          <a:ln w="3175">
            <a:solidFill>
              <a:schemeClr val="bg1">
                <a:lumMod val="95000"/>
              </a:schemeClr>
            </a:solidFill>
          </a:ln>
        </p:spPr>
      </p:pic>
      <p:pic>
        <p:nvPicPr>
          <p:cNvPr id="42" name="Bild 5" hidden="1"/>
          <p:cNvPicPr>
            <a:picLocks noGrp="1" noChangeAspect="1"/>
          </p:cNvPicPr>
          <p:nvPr>
            <p:ph type="pic" idx="21"/>
          </p:nvPr>
        </p:nvPicPr>
        <p:blipFill>
          <a:blip r:embed="rId5"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p:cNvPicPr>
            <a:picLocks noGrp="1" noChangeAspect="1"/>
          </p:cNvPicPr>
          <p:nvPr>
            <p:ph type="pic" idx="20"/>
          </p:nvPr>
        </p:nvPicPr>
        <p:blipFill rotWithShape="1">
          <a:blip r:embed="rId6" cstate="email">
            <a:extLst>
              <a:ext uri="{28A0092B-C50C-407E-A947-70E740481C1C}">
                <a14:useLocalDpi xmlns:a14="http://schemas.microsoft.com/office/drawing/2010/main" val="0"/>
              </a:ext>
            </a:extLst>
          </a:blip>
          <a:srcRect l="3236" t="6335" r="8236" b="5138"/>
          <a:stretch/>
        </p:blipFill>
        <p:spPr>
          <a:xfrm>
            <a:off x="5181600" y="987425"/>
            <a:ext cx="6172200" cy="4114800"/>
          </a:xfrm>
          <a:ln w="3175">
            <a:solidFill>
              <a:schemeClr val="bg1">
                <a:lumMod val="95000"/>
              </a:schemeClr>
            </a:solidFill>
          </a:ln>
        </p:spPr>
      </p:pic>
      <p:pic>
        <p:nvPicPr>
          <p:cNvPr id="40" name="Bild 3"/>
          <p:cNvPicPr>
            <a:picLocks noGrp="1" noChangeAspect="1"/>
          </p:cNvPicPr>
          <p:nvPr>
            <p:ph type="pic" idx="19"/>
          </p:nvPr>
        </p:nvPicPr>
        <p:blipFill>
          <a:blip r:embed="rId7"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rotWithShape="1">
          <a:blip r:embed="rId8" cstate="email">
            <a:extLst>
              <a:ext uri="{28A0092B-C50C-407E-A947-70E740481C1C}">
                <a14:useLocalDpi xmlns:a14="http://schemas.microsoft.com/office/drawing/2010/main" val="0"/>
              </a:ext>
            </a:extLst>
          </a:blip>
          <a:srcRect l="9073" t="10375" r="7292" b="5991"/>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9" cstate="email">
            <a:extLst>
              <a:ext uri="{28A0092B-C50C-407E-A947-70E740481C1C}">
                <a14:useLocalDpi xmlns:a14="http://schemas.microsoft.com/office/drawing/2010/main" val="0"/>
              </a:ext>
            </a:extLst>
          </a:blip>
          <a:srcRect l="8228" t="8899" r="7008" b="6338"/>
          <a:stretch/>
        </p:blipFill>
        <p:spPr>
          <a:xfrm>
            <a:off x="5183188" y="981000"/>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normAutofit fontScale="85000" lnSpcReduction="20000"/>
          </a:bodyPr>
          <a:lstStyle/>
          <a:p>
            <a:pPr>
              <a:buClr>
                <a:srgbClr val="FF0000"/>
              </a:buClr>
              <a:buSzPct val="110000"/>
            </a:pPr>
            <a:r>
              <a:rPr lang="de-DE" dirty="0"/>
              <a:t>Nun müssen Sie insgesamt vier Stecker vorsichtig aus den Halterungen ziehen </a:t>
            </a:r>
            <a:br>
              <a:rPr lang="de-DE" dirty="0"/>
            </a:br>
            <a:r>
              <a:rPr lang="de-DE" dirty="0"/>
              <a:t>(Bild 1). </a:t>
            </a:r>
            <a:br>
              <a:rPr lang="de-DE" dirty="0"/>
            </a:br>
            <a:r>
              <a:rPr lang="de-DE" dirty="0"/>
              <a:t>Die beiden Antennenkabel sind nur geklebt. Den Klebestreifen bitte wiederverwenden.</a:t>
            </a:r>
          </a:p>
          <a:p>
            <a:pPr>
              <a:buClr>
                <a:srgbClr val="FF0000"/>
              </a:buClr>
              <a:buSzPct val="110000"/>
            </a:pPr>
            <a:r>
              <a:rPr lang="de-DE" dirty="0"/>
              <a:t>Entfernen Sie die drei Schrauben (Bild 2). </a:t>
            </a:r>
          </a:p>
          <a:p>
            <a:pPr>
              <a:buClr>
                <a:srgbClr val="FF0000"/>
              </a:buClr>
              <a:buBlip>
                <a:blip r:embed="rId10"/>
              </a:buBlip>
            </a:pPr>
            <a:r>
              <a:rPr lang="de-DE" dirty="0">
                <a:solidFill>
                  <a:srgbClr val="FF0000"/>
                </a:solidFill>
              </a:rPr>
              <a:t>Achten Sie dabei insbesondere auf die Kabelführung. Es hilft den Ausgangs-zustand bei Ihrem eigenen Gerät zusätzlich mit Fotos zu dokumentieren.</a:t>
            </a:r>
          </a:p>
          <a:p>
            <a:pPr>
              <a:buClr>
                <a:srgbClr val="FF0000"/>
              </a:buClr>
              <a:buSzPct val="110000"/>
            </a:pPr>
            <a:r>
              <a:rPr lang="de-DE" dirty="0"/>
              <a:t>Heben Sie das Mainboard leicht an (Bild 3).</a:t>
            </a:r>
          </a:p>
          <a:p>
            <a:pPr>
              <a:buClr>
                <a:srgbClr val="FF0000"/>
              </a:buClr>
              <a:buSzPct val="110000"/>
            </a:pPr>
            <a:r>
              <a:rPr lang="de-DE" dirty="0"/>
              <a:t>Entfernen Sie das versteckte Flachbandkabel auf der Rückseite des Mainboards (Bild 4).</a:t>
            </a:r>
          </a:p>
          <a:p>
            <a:pPr>
              <a:buClr>
                <a:schemeClr val="tx1"/>
              </a:buClr>
              <a:buSzPct val="110000"/>
            </a:pPr>
            <a:r>
              <a:rPr lang="de-DE" dirty="0"/>
              <a:t>Um ein Mainboard zu installieren, gehen Sie bitte in umgekehrter Reihenfolge vor.</a:t>
            </a:r>
          </a:p>
          <a:p>
            <a:pPr>
              <a:buClr>
                <a:schemeClr val="tx1"/>
              </a:buClr>
              <a:buSzPct val="110000"/>
            </a:pPr>
            <a:r>
              <a:rPr lang="de-DE" dirty="0"/>
              <a:t>Die Klebefolien zur Fixierung der Kabel bitte vom alten Mainboard übernehmen.</a:t>
            </a:r>
          </a:p>
        </p:txBody>
      </p:sp>
      <p:sp>
        <p:nvSpPr>
          <p:cNvPr id="6" name="Titel"/>
          <p:cNvSpPr>
            <a:spLocks noGrp="1"/>
          </p:cNvSpPr>
          <p:nvPr>
            <p:ph type="title"/>
          </p:nvPr>
        </p:nvSpPr>
        <p:spPr/>
        <p:txBody>
          <a:bodyPr/>
          <a:lstStyle/>
          <a:p>
            <a:r>
              <a:rPr lang="de-DE" dirty="0"/>
              <a:t>4. Schritt</a:t>
            </a:r>
          </a:p>
        </p:txBody>
      </p:sp>
      <p:grpSp>
        <p:nvGrpSpPr>
          <p:cNvPr id="12" name="Gruppieren 11"/>
          <p:cNvGrpSpPr/>
          <p:nvPr/>
        </p:nvGrpSpPr>
        <p:grpSpPr>
          <a:xfrm>
            <a:off x="7411110" y="1845000"/>
            <a:ext cx="3057394" cy="2736000"/>
            <a:chOff x="7411110" y="1773000"/>
            <a:chExt cx="3057394" cy="2736000"/>
          </a:xfrm>
        </p:grpSpPr>
        <p:sp>
          <p:nvSpPr>
            <p:cNvPr id="26" name="Ellipse 25"/>
            <p:cNvSpPr/>
            <p:nvPr/>
          </p:nvSpPr>
          <p:spPr>
            <a:xfrm>
              <a:off x="7411110" y="1773000"/>
              <a:ext cx="412890" cy="3961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8318620" y="1936012"/>
              <a:ext cx="314862" cy="314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p:cNvSpPr/>
            <p:nvPr/>
          </p:nvSpPr>
          <p:spPr>
            <a:xfrm>
              <a:off x="10056000" y="1851148"/>
              <a:ext cx="412504" cy="412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9785696" y="4077000"/>
              <a:ext cx="196504" cy="196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8085806" y="4293000"/>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8" name="Bildplatzhalter 7"/>
          <p:cNvSpPr>
            <a:spLocks noGrp="1"/>
          </p:cNvSpPr>
          <p:nvPr>
            <p:ph type="pic" sz="quarter" idx="17"/>
          </p:nvPr>
        </p:nvSpPr>
        <p:spPr/>
      </p:sp>
      <p:grpSp>
        <p:nvGrpSpPr>
          <p:cNvPr id="13" name="Gruppieren 12"/>
          <p:cNvGrpSpPr/>
          <p:nvPr/>
        </p:nvGrpSpPr>
        <p:grpSpPr>
          <a:xfrm>
            <a:off x="8347015" y="1775211"/>
            <a:ext cx="2458791" cy="2746989"/>
            <a:chOff x="8347015" y="1775211"/>
            <a:chExt cx="2458791" cy="2746989"/>
          </a:xfrm>
        </p:grpSpPr>
        <p:sp>
          <p:nvSpPr>
            <p:cNvPr id="43" name="Ellipse 42"/>
            <p:cNvSpPr/>
            <p:nvPr/>
          </p:nvSpPr>
          <p:spPr>
            <a:xfrm>
              <a:off x="10591424" y="1867949"/>
              <a:ext cx="214382" cy="2062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Ellipse 45"/>
            <p:cNvSpPr/>
            <p:nvPr/>
          </p:nvSpPr>
          <p:spPr>
            <a:xfrm>
              <a:off x="10565648" y="4315948"/>
              <a:ext cx="214382" cy="2062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Ellipse 46"/>
            <p:cNvSpPr/>
            <p:nvPr/>
          </p:nvSpPr>
          <p:spPr>
            <a:xfrm>
              <a:off x="8347015" y="1775211"/>
              <a:ext cx="214382" cy="2062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0" name="3" hidden="1"/>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16" name="Ellipse 15"/>
          <p:cNvSpPr/>
          <p:nvPr/>
        </p:nvSpPr>
        <p:spPr>
          <a:xfrm>
            <a:off x="7896000" y="3789000"/>
            <a:ext cx="360000" cy="36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atumsplatzhalter 6"/>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7270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10"/>
                                        <p:tgtEl>
                                          <p:spTgt spid="13"/>
                                        </p:tgtEl>
                                      </p:cBhvr>
                                    </p:animEffect>
                                    <p:set>
                                      <p:cBhvr>
                                        <p:cTn id="11" dur="1" fill="hold">
                                          <p:stCondLst>
                                            <p:cond delay="9"/>
                                          </p:stCondLst>
                                        </p:cTn>
                                        <p:tgtEl>
                                          <p:spTgt spid="13"/>
                                        </p:tgtEl>
                                        <p:attrNameLst>
                                          <p:attrName>style.visibility</p:attrName>
                                        </p:attrNameLst>
                                      </p:cBhvr>
                                      <p:to>
                                        <p:strVal val="hidden"/>
                                      </p:to>
                                    </p:set>
                                  </p:childTnLst>
                                </p:cTn>
                              </p:par>
                              <p:par>
                                <p:cTn id="12" presetID="1" presetClass="exit" presetSubtype="0" fill="hold" grpId="4" nodeType="withEffect">
                                  <p:stCondLst>
                                    <p:cond delay="0"/>
                                  </p:stCondLst>
                                  <p:childTnLst>
                                    <p:set>
                                      <p:cBhvr>
                                        <p:cTn id="13" dur="1" fill="hold">
                                          <p:stCondLst>
                                            <p:cond delay="0"/>
                                          </p:stCondLst>
                                        </p:cTn>
                                        <p:tgtEl>
                                          <p:spTgt spid="16"/>
                                        </p:tgtEl>
                                        <p:attrNameLst>
                                          <p:attrName>style.visibility</p:attrName>
                                        </p:attrNameLst>
                                      </p:cBhvr>
                                      <p:to>
                                        <p:strVal val="hidden"/>
                                      </p:to>
                                    </p:set>
                                  </p:childTnLst>
                                </p:cTn>
                              </p:par>
                              <p:par>
                                <p:cTn id="14" presetID="1" presetClass="exit" presetSubtype="0" fill="hold" grpId="4" nodeType="withEffect">
                                  <p:stCondLst>
                                    <p:cond delay="0"/>
                                  </p:stCondLst>
                                  <p:childTnLst>
                                    <p:set>
                                      <p:cBhvr>
                                        <p:cTn id="15" dur="1" fill="hold">
                                          <p:stCondLst>
                                            <p:cond delay="0"/>
                                          </p:stCondLst>
                                        </p:cTn>
                                        <p:tgtEl>
                                          <p:spTgt spid="44"/>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1" restart="whenNotActive" fill="hold" evtFilter="cancelBubble" nodeType="interactiveSeq">
                <p:stCondLst>
                  <p:cond evt="onClick" delay="0">
                    <p:tgtEl>
                      <p:spTgt spid="35"/>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3"/>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xit" presetSubtype="0" fill="hold" grpId="2" nodeType="withEffect">
                                  <p:stCondLst>
                                    <p:cond delay="0"/>
                                  </p:stCondLst>
                                  <p:childTnLst>
                                    <p:set>
                                      <p:cBhvr>
                                        <p:cTn id="53" dur="1" fill="hold">
                                          <p:stCondLst>
                                            <p:cond delay="0"/>
                                          </p:stCondLst>
                                        </p:cTn>
                                        <p:tgtEl>
                                          <p:spTgt spid="16"/>
                                        </p:tgtEl>
                                        <p:attrNameLst>
                                          <p:attrName>style.visibility</p:attrName>
                                        </p:attrNameLst>
                                      </p:cBhvr>
                                      <p:to>
                                        <p:strVal val="hidden"/>
                                      </p:to>
                                    </p:set>
                                  </p:childTnLst>
                                </p:cTn>
                              </p:par>
                              <p:par>
                                <p:cTn id="54" presetID="1" presetClass="entr" presetSubtype="0" fill="hold" grpId="2" nodeType="with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44"/>
                                        </p:tgtEl>
                                        <p:attrNameLst>
                                          <p:attrName>style.visibility</p:attrName>
                                        </p:attrNameLst>
                                      </p:cBhvr>
                                      <p:to>
                                        <p:strVal val="hidden"/>
                                      </p:to>
                                    </p:set>
                                  </p:childTnLst>
                                </p:cTn>
                              </p:par>
                              <p:par>
                                <p:cTn id="58" presetID="1" presetClass="exit" presetSubtype="0" fill="hold" grpId="2" nodeType="withEffect">
                                  <p:stCondLst>
                                    <p:cond delay="0"/>
                                  </p:stCondLst>
                                  <p:childTnLst>
                                    <p:set>
                                      <p:cBhvr>
                                        <p:cTn id="59" dur="1" fill="hold">
                                          <p:stCondLst>
                                            <p:cond delay="0"/>
                                          </p:stCondLst>
                                        </p:cTn>
                                        <p:tgtEl>
                                          <p:spTgt spid="37"/>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2" restart="whenNotActive" fill="hold" evtFilter="cancelBubble" nodeType="interactiveSeq">
                <p:stCondLst>
                  <p:cond evt="onClick" delay="0">
                    <p:tgtEl>
                      <p:spTgt spid="48"/>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9"/>
                                        </p:tgtEl>
                                        <p:attrNameLst>
                                          <p:attrName>style.visibility</p:attrName>
                                        </p:attrNameLst>
                                      </p:cBhvr>
                                      <p:to>
                                        <p:strVal val="hidden"/>
                                      </p:to>
                                    </p:set>
                                  </p:childTnLst>
                                </p:cTn>
                              </p:par>
                              <p:par>
                                <p:cTn id="75" presetID="1" presetClass="exit" presetSubtype="0" fill="hold" grpId="3" nodeType="with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1" presetClass="entr" presetSubtype="0" fill="hold" grpId="3"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xit" presetSubtype="0" fill="hold" grpId="2" nodeType="withEffect">
                                  <p:stCondLst>
                                    <p:cond delay="0"/>
                                  </p:stCondLst>
                                  <p:childTnLst>
                                    <p:set>
                                      <p:cBhvr>
                                        <p:cTn id="80" dur="1" fill="hold">
                                          <p:stCondLst>
                                            <p:cond delay="0"/>
                                          </p:stCondLst>
                                        </p:cTn>
                                        <p:tgtEl>
                                          <p:spTgt spid="44"/>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38"/>
                                        </p:tgtEl>
                                        <p:attrNameLst>
                                          <p:attrName>style.visibility</p:attrName>
                                        </p:attrNameLst>
                                      </p:cBhvr>
                                      <p:to>
                                        <p:strVal val="hidden"/>
                                      </p:to>
                                    </p:set>
                                  </p:childTnLst>
                                </p:cTn>
                              </p:par>
                              <p:par>
                                <p:cTn id="83" presetID="1" presetClass="exit" presetSubtype="0" fill="hold" grpId="3" nodeType="withEffect">
                                  <p:stCondLst>
                                    <p:cond delay="0"/>
                                  </p:stCondLst>
                                  <p:childTnLst>
                                    <p:set>
                                      <p:cBhvr>
                                        <p:cTn id="84"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5" restart="whenNotActive" fill="hold" evtFilter="cancelBubble" nodeType="interactiveSeq">
                <p:stCondLst>
                  <p:cond evt="onClick" delay="0">
                    <p:tgtEl>
                      <p:spTgt spid="51"/>
                    </p:tgtEl>
                  </p:cond>
                </p:stCondLst>
                <p:endSync evt="end" delay="0">
                  <p:rtn val="all"/>
                </p:endSync>
                <p:childTnLst>
                  <p:par>
                    <p:cTn id="86" fill="hold">
                      <p:stCondLst>
                        <p:cond delay="0"/>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par>
                                <p:cTn id="90" presetID="1" presetClass="exit" presetSubtype="0" fill="hold" nodeType="withEffect">
                                  <p:stCondLst>
                                    <p:cond delay="0"/>
                                  </p:stCondLst>
                                  <p:childTnLst>
                                    <p:set>
                                      <p:cBhvr>
                                        <p:cTn id="91" dur="1" fill="hold">
                                          <p:stCondLst>
                                            <p:cond delay="0"/>
                                          </p:stCondLst>
                                        </p:cTn>
                                        <p:tgtEl>
                                          <p:spTgt spid="33"/>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9"/>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2"/>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13"/>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childTnLst>
                                </p:cTn>
                              </p:par>
                              <p:par>
                                <p:cTn id="102" presetID="1" presetClass="entr" presetSubtype="0" fill="hold" grpId="4" nodeType="withEffect">
                                  <p:stCondLst>
                                    <p:cond delay="0"/>
                                  </p:stCondLst>
                                  <p:childTnLst>
                                    <p:set>
                                      <p:cBhvr>
                                        <p:cTn id="103" dur="1" fill="hold">
                                          <p:stCondLst>
                                            <p:cond delay="0"/>
                                          </p:stCondLst>
                                        </p:cTn>
                                        <p:tgtEl>
                                          <p:spTgt spid="36"/>
                                        </p:tgtEl>
                                        <p:attrNameLst>
                                          <p:attrName>style.visibility</p:attrName>
                                        </p:attrNameLst>
                                      </p:cBhvr>
                                      <p:to>
                                        <p:strVal val="visible"/>
                                      </p:to>
                                    </p:set>
                                  </p:childTnLst>
                                </p:cTn>
                              </p:par>
                              <p:par>
                                <p:cTn id="104" presetID="1" presetClass="exit" presetSubtype="0" fill="hold" grpId="3" nodeType="withEffect">
                                  <p:stCondLst>
                                    <p:cond delay="0"/>
                                  </p:stCondLst>
                                  <p:childTnLst>
                                    <p:set>
                                      <p:cBhvr>
                                        <p:cTn id="105" dur="1" fill="hold">
                                          <p:stCondLst>
                                            <p:cond delay="0"/>
                                          </p:stCondLst>
                                        </p:cTn>
                                        <p:tgtEl>
                                          <p:spTgt spid="44"/>
                                        </p:tgtEl>
                                        <p:attrNameLst>
                                          <p:attrName>style.visibility</p:attrName>
                                        </p:attrNameLst>
                                      </p:cBhvr>
                                      <p:to>
                                        <p:strVal val="hidden"/>
                                      </p:to>
                                    </p:set>
                                  </p:childTnLst>
                                </p:cTn>
                              </p:par>
                              <p:par>
                                <p:cTn id="106" presetID="1" presetClass="exit" presetSubtype="0" fill="hold" grpId="4" nodeType="withEffect">
                                  <p:stCondLst>
                                    <p:cond delay="0"/>
                                  </p:stCondLst>
                                  <p:childTnLst>
                                    <p:set>
                                      <p:cBhvr>
                                        <p:cTn id="107" dur="1" fill="hold">
                                          <p:stCondLst>
                                            <p:cond delay="0"/>
                                          </p:stCondLst>
                                        </p:cTn>
                                        <p:tgtEl>
                                          <p:spTgt spid="38"/>
                                        </p:tgtEl>
                                        <p:attrNameLst>
                                          <p:attrName>style.visibility</p:attrName>
                                        </p:attrNameLst>
                                      </p:cBhvr>
                                      <p:to>
                                        <p:strVal val="hidden"/>
                                      </p:to>
                                    </p:set>
                                  </p:childTnLst>
                                </p:cTn>
                              </p:par>
                              <p:par>
                                <p:cTn id="108" presetID="1" presetClass="exit" presetSubtype="0" fill="hold" grpId="4" nodeType="withEffect">
                                  <p:stCondLst>
                                    <p:cond delay="0"/>
                                  </p:stCondLst>
                                  <p:childTnLst>
                                    <p:set>
                                      <p:cBhvr>
                                        <p:cTn id="109"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36" grpId="0" animBg="1"/>
      <p:bldP spid="36" grpId="1" animBg="1"/>
      <p:bldP spid="36" grpId="2" animBg="1"/>
      <p:bldP spid="36" grpId="3" animBg="1"/>
      <p:bldP spid="36" grpId="4" animBg="1"/>
      <p:bldP spid="37" grpId="0" animBg="1"/>
      <p:bldP spid="37" grpId="1" animBg="1"/>
      <p:bldP spid="37" grpId="2" animBg="1"/>
      <p:bldP spid="37" grpId="3" animBg="1"/>
      <p:bldP spid="37" grpId="4" animBg="1"/>
      <p:bldP spid="38" grpId="0" animBg="1"/>
      <p:bldP spid="38" grpId="1" animBg="1"/>
      <p:bldP spid="38" grpId="2" animBg="1"/>
      <p:bldP spid="38" grpId="3" animBg="1"/>
      <p:bldP spid="38" grpId="4" animBg="1"/>
      <p:bldP spid="44" grpId="0" animBg="1"/>
      <p:bldP spid="44" grpId="1" animBg="1"/>
      <p:bldP spid="44" grpId="2" animBg="1"/>
      <p:bldP spid="44" grpId="3" animBg="1"/>
      <p:bldP spid="44" grpId="4" animBg="1"/>
      <p:bldP spid="16" grpId="0" animBg="1"/>
      <p:bldP spid="16" grpId="1" animBg="1"/>
      <p:bldP spid="16" grpId="2" animBg="1"/>
      <p:bldP spid="16" grpId="3" animBg="1"/>
      <p:bldP spid="16" grpId="4"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TOP CASE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35</a:t>
            </a:fld>
            <a:endParaRPr lang="de-DE" dirty="0"/>
          </a:p>
        </p:txBody>
      </p:sp>
    </p:spTree>
    <p:extLst>
      <p:ext uri="{BB962C8B-B14F-4D97-AF65-F5344CB8AC3E}">
        <p14:creationId xmlns:p14="http://schemas.microsoft.com/office/powerpoint/2010/main" val="2339907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36</a:t>
            </a:fld>
            <a:endParaRPr lang="de-DE" dirty="0"/>
          </a:p>
        </p:txBody>
      </p:sp>
      <p:sp>
        <p:nvSpPr>
          <p:cNvPr id="29"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Thumbnail 3"/>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l="7988" t="2167" r="2168" b="7988"/>
          <a:stretch/>
        </p:blipFill>
        <p:spPr>
          <a:xfrm>
            <a:off x="5180715" y="5173770"/>
            <a:ext cx="1042825" cy="695216"/>
          </a:xfrm>
          <a:ln w="3175">
            <a:solidFill>
              <a:schemeClr val="bg1">
                <a:lumMod val="95000"/>
              </a:schemeClr>
            </a:solidFill>
          </a:ln>
        </p:spPr>
      </p:pic>
      <p:pic>
        <p:nvPicPr>
          <p:cNvPr id="42" name="Bild 5"/>
          <p:cNvPicPr>
            <a:picLocks noGrp="1" noChangeAspect="1"/>
          </p:cNvPicPr>
          <p:nvPr>
            <p:ph type="pic" idx="21"/>
          </p:nvPr>
        </p:nvPicPr>
        <p:blipFill>
          <a:blip r:embed="rId5"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p:cNvPicPr>
            <a:picLocks noGrp="1" noChangeAspect="1"/>
          </p:cNvPicPr>
          <p:nvPr>
            <p:ph type="pic" idx="20"/>
          </p:nvPr>
        </p:nvPicPr>
        <p:blipFill>
          <a:blip r:embed="rId6"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0" name="Bild 3"/>
          <p:cNvPicPr>
            <a:picLocks noGrp="1" noChangeAspect="1"/>
          </p:cNvPicPr>
          <p:nvPr>
            <p:ph type="pic" idx="19"/>
          </p:nvPr>
        </p:nvPicPr>
        <p:blipFill>
          <a:blip r:embed="rId7"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8"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9" cstate="email">
            <a:extLst>
              <a:ext uri="{28A0092B-C50C-407E-A947-70E740481C1C}">
                <a14:useLocalDpi xmlns:a14="http://schemas.microsoft.com/office/drawing/2010/main" val="0"/>
              </a:ext>
            </a:extLst>
          </a:blip>
          <a:srcRect l="7383" t="6185" r="6185" b="7383"/>
          <a:stretch/>
        </p:blipFill>
        <p:spPr>
          <a:xfrm>
            <a:off x="5183188" y="987425"/>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normAutofit fontScale="92500" lnSpcReduction="20000"/>
          </a:bodyPr>
          <a:lstStyle/>
          <a:p>
            <a:pPr>
              <a:buClr>
                <a:schemeClr val="tx1"/>
              </a:buClr>
              <a:buSzPct val="110000"/>
            </a:pPr>
            <a:r>
              <a:rPr lang="de-DE" dirty="0">
                <a:solidFill>
                  <a:srgbClr val="FF0000"/>
                </a:solidFill>
                <a:hlinkClick r:id="rId10" action="ppaction://hlinksldjump"/>
              </a:rPr>
              <a:t>Entfernen Sie das Mainboard</a:t>
            </a:r>
            <a:endParaRPr lang="de-DE" dirty="0">
              <a:solidFill>
                <a:srgbClr val="FF0000"/>
              </a:solidFill>
            </a:endParaRPr>
          </a:p>
          <a:p>
            <a:pPr>
              <a:buBlip>
                <a:blip r:embed="rId11"/>
              </a:buBlip>
            </a:pPr>
            <a:r>
              <a:rPr lang="de-DE" dirty="0">
                <a:solidFill>
                  <a:srgbClr val="FF0000"/>
                </a:solidFill>
              </a:rPr>
              <a:t>Bevor Sie weitermachen, überprüfen Sie noch einmal, ob alle vorigen Schritte ausgeführt wurden.</a:t>
            </a:r>
          </a:p>
          <a:p>
            <a:pPr>
              <a:buClr>
                <a:srgbClr val="FF0000"/>
              </a:buClr>
              <a:buSzPct val="110000"/>
            </a:pPr>
            <a:r>
              <a:rPr lang="de-DE" dirty="0"/>
              <a:t>Entfernen Sie die Platinen, Kabel und Lautsprecher (Bild 1).</a:t>
            </a:r>
          </a:p>
          <a:p>
            <a:pPr>
              <a:buClr>
                <a:srgbClr val="FF0000"/>
              </a:buClr>
              <a:buSzPct val="110000"/>
            </a:pPr>
            <a:r>
              <a:rPr lang="de-DE" dirty="0"/>
              <a:t>Entfernen Sie die Schrauben an den Scharnieren (Bild 2).</a:t>
            </a:r>
          </a:p>
          <a:p>
            <a:pPr>
              <a:buClr>
                <a:srgbClr val="FF0000"/>
              </a:buClr>
              <a:buSzPct val="110000"/>
            </a:pPr>
            <a:r>
              <a:rPr lang="de-DE" dirty="0"/>
              <a:t>Beim vorsichtigen Hochklappen sollten sich die Scharniere lösen, sodass Sie das Top Case entnehmen können (Bild 3).</a:t>
            </a:r>
          </a:p>
          <a:p>
            <a:pPr>
              <a:buClr>
                <a:schemeClr val="tx1"/>
              </a:buClr>
              <a:buSzPct val="110000"/>
            </a:pPr>
            <a:r>
              <a:rPr lang="de-DE" dirty="0"/>
              <a:t>Um ein Top Case einzubauen, gehen Sie bitte in umgekehrter Reihenfolge vor.</a:t>
            </a:r>
          </a:p>
          <a:p>
            <a:pPr>
              <a:buClr>
                <a:srgbClr val="FF0000"/>
              </a:buClr>
              <a:buSzPct val="110000"/>
              <a:buBlip>
                <a:blip r:embed="rId11"/>
              </a:buBlip>
            </a:pPr>
            <a:r>
              <a:rPr lang="de-DE" dirty="0">
                <a:solidFill>
                  <a:srgbClr val="FF0000"/>
                </a:solidFill>
              </a:rPr>
              <a:t>Beachten Sie beim Einbau die genaue Kabelführung, vor allem im Bereich der Scharniere. Ansonsten kann es zu Schäden am Gerät kommen.</a:t>
            </a:r>
          </a:p>
          <a:p>
            <a:endParaRPr lang="de-DE" dirty="0"/>
          </a:p>
          <a:p>
            <a:endParaRPr lang="de-DE" dirty="0"/>
          </a:p>
        </p:txBody>
      </p:sp>
      <p:sp>
        <p:nvSpPr>
          <p:cNvPr id="6" name="Titel"/>
          <p:cNvSpPr>
            <a:spLocks noGrp="1"/>
          </p:cNvSpPr>
          <p:nvPr>
            <p:ph type="title"/>
          </p:nvPr>
        </p:nvSpPr>
        <p:spPr/>
        <p:txBody>
          <a:bodyPr/>
          <a:lstStyle/>
          <a:p>
            <a:r>
              <a:rPr lang="de-DE" dirty="0"/>
              <a:t>1. Schritt</a:t>
            </a:r>
          </a:p>
        </p:txBody>
      </p:sp>
      <p:grpSp>
        <p:nvGrpSpPr>
          <p:cNvPr id="12" name="Gruppieren 11"/>
          <p:cNvGrpSpPr/>
          <p:nvPr/>
        </p:nvGrpSpPr>
        <p:grpSpPr>
          <a:xfrm>
            <a:off x="5641975" y="3521075"/>
            <a:ext cx="5011738" cy="1193800"/>
            <a:chOff x="5641975" y="3521075"/>
            <a:chExt cx="5011738" cy="1193800"/>
          </a:xfrm>
        </p:grpSpPr>
        <p:sp>
          <p:nvSpPr>
            <p:cNvPr id="4" name="Freihandform 3"/>
            <p:cNvSpPr/>
            <p:nvPr/>
          </p:nvSpPr>
          <p:spPr>
            <a:xfrm>
              <a:off x="5641975" y="3521075"/>
              <a:ext cx="542925" cy="939800"/>
            </a:xfrm>
            <a:custGeom>
              <a:avLst/>
              <a:gdLst>
                <a:gd name="connsiteX0" fmla="*/ 34925 w 542925"/>
                <a:gd name="connsiteY0" fmla="*/ 0 h 939800"/>
                <a:gd name="connsiteX1" fmla="*/ 542925 w 542925"/>
                <a:gd name="connsiteY1" fmla="*/ 0 h 939800"/>
                <a:gd name="connsiteX2" fmla="*/ 542925 w 542925"/>
                <a:gd name="connsiteY2" fmla="*/ 774700 h 939800"/>
                <a:gd name="connsiteX3" fmla="*/ 292100 w 542925"/>
                <a:gd name="connsiteY3" fmla="*/ 774700 h 939800"/>
                <a:gd name="connsiteX4" fmla="*/ 292100 w 542925"/>
                <a:gd name="connsiteY4" fmla="*/ 939800 h 939800"/>
                <a:gd name="connsiteX5" fmla="*/ 0 w 542925"/>
                <a:gd name="connsiteY5" fmla="*/ 939800 h 939800"/>
                <a:gd name="connsiteX6" fmla="*/ 0 w 542925"/>
                <a:gd name="connsiteY6" fmla="*/ 3175 h 939800"/>
                <a:gd name="connsiteX7" fmla="*/ 34925 w 542925"/>
                <a:gd name="connsiteY7" fmla="*/ 0 h 93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25" h="939800">
                  <a:moveTo>
                    <a:pt x="34925" y="0"/>
                  </a:moveTo>
                  <a:lnTo>
                    <a:pt x="542925" y="0"/>
                  </a:lnTo>
                  <a:lnTo>
                    <a:pt x="542925" y="774700"/>
                  </a:lnTo>
                  <a:lnTo>
                    <a:pt x="292100" y="774700"/>
                  </a:lnTo>
                  <a:lnTo>
                    <a:pt x="292100" y="939800"/>
                  </a:lnTo>
                  <a:lnTo>
                    <a:pt x="0" y="939800"/>
                  </a:lnTo>
                  <a:lnTo>
                    <a:pt x="0" y="3175"/>
                  </a:lnTo>
                  <a:lnTo>
                    <a:pt x="34925"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reihandform 6"/>
            <p:cNvSpPr/>
            <p:nvPr/>
          </p:nvSpPr>
          <p:spPr>
            <a:xfrm>
              <a:off x="5829300" y="4292600"/>
              <a:ext cx="619125" cy="346075"/>
            </a:xfrm>
            <a:custGeom>
              <a:avLst/>
              <a:gdLst>
                <a:gd name="connsiteX0" fmla="*/ 349250 w 619125"/>
                <a:gd name="connsiteY0" fmla="*/ 0 h 346075"/>
                <a:gd name="connsiteX1" fmla="*/ 619125 w 619125"/>
                <a:gd name="connsiteY1" fmla="*/ 0 h 346075"/>
                <a:gd name="connsiteX2" fmla="*/ 619125 w 619125"/>
                <a:gd name="connsiteY2" fmla="*/ 346075 h 346075"/>
                <a:gd name="connsiteX3" fmla="*/ 0 w 619125"/>
                <a:gd name="connsiteY3" fmla="*/ 346075 h 346075"/>
                <a:gd name="connsiteX4" fmla="*/ 0 w 619125"/>
                <a:gd name="connsiteY4" fmla="*/ 168275 h 346075"/>
                <a:gd name="connsiteX5" fmla="*/ 101600 w 619125"/>
                <a:gd name="connsiteY5" fmla="*/ 168275 h 346075"/>
                <a:gd name="connsiteX6" fmla="*/ 101600 w 619125"/>
                <a:gd name="connsiteY6" fmla="*/ 0 h 346075"/>
                <a:gd name="connsiteX7" fmla="*/ 349250 w 619125"/>
                <a:gd name="connsiteY7" fmla="*/ 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5" h="346075">
                  <a:moveTo>
                    <a:pt x="349250" y="0"/>
                  </a:moveTo>
                  <a:lnTo>
                    <a:pt x="619125" y="0"/>
                  </a:lnTo>
                  <a:lnTo>
                    <a:pt x="619125" y="346075"/>
                  </a:lnTo>
                  <a:lnTo>
                    <a:pt x="0" y="346075"/>
                  </a:lnTo>
                  <a:lnTo>
                    <a:pt x="0" y="168275"/>
                  </a:lnTo>
                  <a:lnTo>
                    <a:pt x="101600" y="168275"/>
                  </a:lnTo>
                  <a:lnTo>
                    <a:pt x="101600" y="0"/>
                  </a:lnTo>
                  <a:lnTo>
                    <a:pt x="34925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7"/>
            <p:cNvSpPr/>
            <p:nvPr/>
          </p:nvSpPr>
          <p:spPr>
            <a:xfrm>
              <a:off x="8212931" y="4343400"/>
              <a:ext cx="1143000" cy="371475"/>
            </a:xfrm>
            <a:custGeom>
              <a:avLst/>
              <a:gdLst>
                <a:gd name="connsiteX0" fmla="*/ 0 w 1143000"/>
                <a:gd name="connsiteY0" fmla="*/ 0 h 371475"/>
                <a:gd name="connsiteX1" fmla="*/ 0 w 1143000"/>
                <a:gd name="connsiteY1" fmla="*/ 371475 h 371475"/>
                <a:gd name="connsiteX2" fmla="*/ 45244 w 1143000"/>
                <a:gd name="connsiteY2" fmla="*/ 366713 h 371475"/>
                <a:gd name="connsiteX3" fmla="*/ 1143000 w 1143000"/>
                <a:gd name="connsiteY3" fmla="*/ 366713 h 371475"/>
                <a:gd name="connsiteX4" fmla="*/ 1143000 w 1143000"/>
                <a:gd name="connsiteY4" fmla="*/ 4763 h 371475"/>
                <a:gd name="connsiteX5" fmla="*/ 1119188 w 1143000"/>
                <a:gd name="connsiteY5" fmla="*/ 2381 h 371475"/>
                <a:gd name="connsiteX6" fmla="*/ 0 w 1143000"/>
                <a:gd name="connsiteY6"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 h="371475">
                  <a:moveTo>
                    <a:pt x="0" y="0"/>
                  </a:moveTo>
                  <a:lnTo>
                    <a:pt x="0" y="371475"/>
                  </a:lnTo>
                  <a:lnTo>
                    <a:pt x="45244" y="366713"/>
                  </a:lnTo>
                  <a:lnTo>
                    <a:pt x="1143000" y="366713"/>
                  </a:lnTo>
                  <a:lnTo>
                    <a:pt x="1143000" y="4763"/>
                  </a:lnTo>
                  <a:lnTo>
                    <a:pt x="1119188" y="2381"/>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8904000" y="3978659"/>
              <a:ext cx="288000" cy="28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p:cNvSpPr/>
            <p:nvPr/>
          </p:nvSpPr>
          <p:spPr>
            <a:xfrm>
              <a:off x="8904000" y="3613918"/>
              <a:ext cx="288000" cy="28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9"/>
            <p:cNvSpPr/>
            <p:nvPr/>
          </p:nvSpPr>
          <p:spPr>
            <a:xfrm>
              <a:off x="9994106" y="4283798"/>
              <a:ext cx="659607" cy="400121"/>
            </a:xfrm>
            <a:custGeom>
              <a:avLst/>
              <a:gdLst>
                <a:gd name="connsiteX0" fmla="*/ 61913 w 659607"/>
                <a:gd name="connsiteY0" fmla="*/ 4833 h 400121"/>
                <a:gd name="connsiteX1" fmla="*/ 61913 w 659607"/>
                <a:gd name="connsiteY1" fmla="*/ 4833 h 400121"/>
                <a:gd name="connsiteX2" fmla="*/ 326232 w 659607"/>
                <a:gd name="connsiteY2" fmla="*/ 2452 h 400121"/>
                <a:gd name="connsiteX3" fmla="*/ 497682 w 659607"/>
                <a:gd name="connsiteY3" fmla="*/ 2452 h 400121"/>
                <a:gd name="connsiteX4" fmla="*/ 552450 w 659607"/>
                <a:gd name="connsiteY4" fmla="*/ 4833 h 400121"/>
                <a:gd name="connsiteX5" fmla="*/ 581025 w 659607"/>
                <a:gd name="connsiteY5" fmla="*/ 7215 h 400121"/>
                <a:gd name="connsiteX6" fmla="*/ 659607 w 659607"/>
                <a:gd name="connsiteY6" fmla="*/ 11977 h 400121"/>
                <a:gd name="connsiteX7" fmla="*/ 659607 w 659607"/>
                <a:gd name="connsiteY7" fmla="*/ 400121 h 400121"/>
                <a:gd name="connsiteX8" fmla="*/ 0 w 659607"/>
                <a:gd name="connsiteY8" fmla="*/ 400121 h 400121"/>
                <a:gd name="connsiteX9" fmla="*/ 0 w 659607"/>
                <a:gd name="connsiteY9" fmla="*/ 2452 h 400121"/>
                <a:gd name="connsiteX10" fmla="*/ 61913 w 659607"/>
                <a:gd name="connsiteY10" fmla="*/ 4833 h 40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607" h="400121">
                  <a:moveTo>
                    <a:pt x="61913" y="4833"/>
                  </a:moveTo>
                  <a:lnTo>
                    <a:pt x="61913" y="4833"/>
                  </a:lnTo>
                  <a:lnTo>
                    <a:pt x="326232" y="2452"/>
                  </a:lnTo>
                  <a:cubicBezTo>
                    <a:pt x="460075" y="644"/>
                    <a:pt x="367986" y="-2020"/>
                    <a:pt x="497682" y="2452"/>
                  </a:cubicBezTo>
                  <a:lnTo>
                    <a:pt x="552450" y="4833"/>
                  </a:lnTo>
                  <a:cubicBezTo>
                    <a:pt x="561992" y="5378"/>
                    <a:pt x="571477" y="6771"/>
                    <a:pt x="581025" y="7215"/>
                  </a:cubicBezTo>
                  <a:cubicBezTo>
                    <a:pt x="658996" y="10842"/>
                    <a:pt x="632652" y="-1498"/>
                    <a:pt x="659607" y="11977"/>
                  </a:cubicBezTo>
                  <a:lnTo>
                    <a:pt x="659607" y="400121"/>
                  </a:lnTo>
                  <a:lnTo>
                    <a:pt x="0" y="400121"/>
                  </a:lnTo>
                  <a:lnTo>
                    <a:pt x="0" y="2452"/>
                  </a:lnTo>
                  <a:lnTo>
                    <a:pt x="61913" y="4833"/>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Bildplatzhalter 10"/>
          <p:cNvSpPr>
            <a:spLocks noGrp="1"/>
          </p:cNvSpPr>
          <p:nvPr>
            <p:ph type="pic" sz="quarter" idx="16"/>
          </p:nvPr>
        </p:nvSpPr>
        <p:spPr/>
      </p:sp>
      <p:sp>
        <p:nvSpPr>
          <p:cNvPr id="13" name="Bildplatzhalter 12"/>
          <p:cNvSpPr>
            <a:spLocks noGrp="1"/>
          </p:cNvSpPr>
          <p:nvPr>
            <p:ph type="pic" sz="quarter" idx="17"/>
          </p:nvPr>
        </p:nvSpPr>
        <p:spPr/>
      </p:sp>
      <p:sp>
        <p:nvSpPr>
          <p:cNvPr id="15" name="Datumsplatzhalter 14"/>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36324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1"/>
                                        </p:tgtEl>
                                        <p:attrNameLst>
                                          <p:attrName>style.visibility</p:attrName>
                                        </p:attrNameLst>
                                      </p:cBhvr>
                                      <p:to>
                                        <p:strVal val="hidden"/>
                                      </p:to>
                                    </p:set>
                                  </p:childTnLst>
                                </p:cTn>
                              </p:par>
                              <p:par>
                                <p:cTn id="21" presetID="1" presetClass="exit" presetSubtype="0" fill="hold" grpId="3"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3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0" restart="whenNotActive" fill="hold" evtFilter="cancelBubble" nodeType="interactiveSeq">
                <p:stCondLst>
                  <p:cond evt="onClick" delay="0">
                    <p:tgtEl>
                      <p:spTgt spid="35"/>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ntr" presetSubtype="0" fill="hold" grpId="2"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5" restart="whenNotActive" fill="hold" evtFilter="cancelBubble" nodeType="interactiveSeq">
                <p:stCondLst>
                  <p:cond evt="onClick" delay="0">
                    <p:tgtEl>
                      <p:spTgt spid="36"/>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33"/>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39"/>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12"/>
                                        </p:tgtEl>
                                        <p:attrNameLst>
                                          <p:attrName>style.visibility</p:attrName>
                                        </p:attrNameLst>
                                      </p:cBhvr>
                                      <p:to>
                                        <p:strVal val="hidden"/>
                                      </p:to>
                                    </p:set>
                                  </p:childTnLst>
                                </p:cTn>
                              </p:par>
                              <p:par>
                                <p:cTn id="66" presetID="1" presetClass="entr" presetSubtype="0" fill="hold" grpId="3"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par>
                                <p:cTn id="68" presetID="1" presetClass="exit" presetSubtype="0" fill="hold" grpId="2" nodeType="withEffect">
                                  <p:stCondLst>
                                    <p:cond delay="0"/>
                                  </p:stCondLst>
                                  <p:childTnLst>
                                    <p:set>
                                      <p:cBhvr>
                                        <p:cTn id="69" dur="1" fill="hold">
                                          <p:stCondLst>
                                            <p:cond delay="0"/>
                                          </p:stCondLst>
                                        </p:cTn>
                                        <p:tgtEl>
                                          <p:spTgt spid="31"/>
                                        </p:tgtEl>
                                        <p:attrNameLst>
                                          <p:attrName>style.visibility</p:attrName>
                                        </p:attrNameLst>
                                      </p:cBhvr>
                                      <p:to>
                                        <p:strVal val="hidden"/>
                                      </p:to>
                                    </p:set>
                                  </p:childTnLst>
                                </p:cTn>
                              </p:par>
                              <p:par>
                                <p:cTn id="70" presetID="1" presetClass="exit" presetSubtype="0" fill="hold" grpId="3" nodeType="withEffect">
                                  <p:stCondLst>
                                    <p:cond delay="0"/>
                                  </p:stCondLst>
                                  <p:childTnLst>
                                    <p:set>
                                      <p:cBhvr>
                                        <p:cTn id="7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LCD DISPLAY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a:p>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37</a:t>
            </a:fld>
            <a:endParaRPr lang="de-DE" dirty="0"/>
          </a:p>
        </p:txBody>
      </p:sp>
    </p:spTree>
    <p:extLst>
      <p:ext uri="{BB962C8B-B14F-4D97-AF65-F5344CB8AC3E}">
        <p14:creationId xmlns:p14="http://schemas.microsoft.com/office/powerpoint/2010/main" val="852731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38</a:t>
            </a:fld>
            <a:endParaRPr lang="de-DE" dirty="0"/>
          </a:p>
        </p:txBody>
      </p:sp>
      <p:sp>
        <p:nvSpPr>
          <p:cNvPr id="26"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Thumbnail 2"/>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5180715" y="5173770"/>
            <a:ext cx="1042825" cy="695216"/>
          </a:xfrm>
          <a:ln w="3175">
            <a:solidFill>
              <a:schemeClr val="bg1">
                <a:lumMod val="95000"/>
              </a:schemeClr>
            </a:solidFill>
          </a:ln>
        </p:spPr>
      </p:pic>
      <p:pic>
        <p:nvPicPr>
          <p:cNvPr id="42" name="Bild 5"/>
          <p:cNvPicPr>
            <a:picLocks noGrp="1" noChangeAspect="1"/>
          </p:cNvPicPr>
          <p:nvPr>
            <p:ph type="pic" idx="21"/>
          </p:nvPr>
        </p:nvPicPr>
        <p:blipFill>
          <a:blip r:embed="rId4"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p:cNvPicPr>
            <a:picLocks noGrp="1" noChangeAspect="1"/>
          </p:cNvPicPr>
          <p:nvPr>
            <p:ph type="pic" idx="20"/>
          </p:nvPr>
        </p:nvPicPr>
        <p:blipFill>
          <a:blip r:embed="rId5"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0" name="Bild 3"/>
          <p:cNvPicPr>
            <a:picLocks noGrp="1" noChangeAspect="1"/>
          </p:cNvPicPr>
          <p:nvPr>
            <p:ph type="pic" idx="19"/>
          </p:nvPr>
        </p:nvPicPr>
        <p:blipFill>
          <a:blip r:embed="rId6"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39" name="Bild 2"/>
          <p:cNvPicPr>
            <a:picLocks noGrp="1" noChangeAspect="1"/>
          </p:cNvPicPr>
          <p:nvPr>
            <p:ph type="pic" idx="18"/>
          </p:nvPr>
        </p:nvPicPr>
        <p:blipFill>
          <a:blip r:embed="rId7"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a:blip r:embed="rId8"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Blip>
                <a:blip r:embed="rId9"/>
              </a:buBlip>
            </a:pPr>
            <a:r>
              <a:rPr lang="de-DE" dirty="0">
                <a:solidFill>
                  <a:srgbClr val="FF0000"/>
                </a:solidFill>
              </a:rPr>
              <a:t>Bevor Sie anfangen, schalten Sie das Notebook aus.</a:t>
            </a:r>
          </a:p>
          <a:p>
            <a:pPr>
              <a:buClr>
                <a:srgbClr val="FF0000"/>
              </a:buClr>
              <a:buSzPct val="110000"/>
            </a:pPr>
            <a:r>
              <a:rPr lang="de-DE" dirty="0"/>
              <a:t>Entfernen Sie vorsichtig die Schraubenabdeckungen (Bild 1).</a:t>
            </a:r>
            <a:br>
              <a:rPr lang="de-DE" dirty="0"/>
            </a:br>
            <a:r>
              <a:rPr lang="de-DE" dirty="0"/>
              <a:t>Diese sind filigran und sollen nach dem Display-Tausch wiederverwendet werden.</a:t>
            </a:r>
          </a:p>
          <a:p>
            <a:pPr>
              <a:buClr>
                <a:srgbClr val="FF0000"/>
              </a:buClr>
              <a:buSzPct val="110000"/>
            </a:pPr>
            <a:r>
              <a:rPr lang="de-DE" dirty="0"/>
              <a:t>Entfernen Sie die Schrauben (Bild 2).</a:t>
            </a:r>
          </a:p>
          <a:p>
            <a:endParaRPr lang="de-DE" dirty="0"/>
          </a:p>
          <a:p>
            <a:endParaRPr lang="de-DE" dirty="0"/>
          </a:p>
        </p:txBody>
      </p:sp>
      <p:sp>
        <p:nvSpPr>
          <p:cNvPr id="6" name="Titel"/>
          <p:cNvSpPr>
            <a:spLocks noGrp="1"/>
          </p:cNvSpPr>
          <p:nvPr>
            <p:ph type="title"/>
          </p:nvPr>
        </p:nvSpPr>
        <p:spPr/>
        <p:txBody>
          <a:bodyPr/>
          <a:lstStyle/>
          <a:p>
            <a:r>
              <a:rPr lang="de-DE" dirty="0"/>
              <a:t>1. Schritt</a:t>
            </a:r>
          </a:p>
        </p:txBody>
      </p:sp>
      <p:sp>
        <p:nvSpPr>
          <p:cNvPr id="4" name="Bildplatzhalter 3"/>
          <p:cNvSpPr>
            <a:spLocks noGrp="1"/>
          </p:cNvSpPr>
          <p:nvPr>
            <p:ph type="pic" sz="quarter" idx="15"/>
          </p:nvPr>
        </p:nvSpPr>
        <p:spPr/>
      </p:sp>
      <p:sp>
        <p:nvSpPr>
          <p:cNvPr id="7" name="Bildplatzhalter 6"/>
          <p:cNvSpPr>
            <a:spLocks noGrp="1"/>
          </p:cNvSpPr>
          <p:nvPr>
            <p:ph type="pic" sz="quarter" idx="16"/>
          </p:nvPr>
        </p:nvSpPr>
        <p:spPr/>
      </p:sp>
      <p:sp>
        <p:nvSpPr>
          <p:cNvPr id="8" name="Bildplatzhalter 7"/>
          <p:cNvSpPr>
            <a:spLocks noGrp="1"/>
          </p:cNvSpPr>
          <p:nvPr>
            <p:ph type="pic" sz="quarter" idx="17"/>
          </p:nvPr>
        </p:nvSpPr>
        <p:spPr/>
      </p:sp>
      <p:sp>
        <p:nvSpPr>
          <p:cNvPr id="10" name="Datumsplatzhalter 9"/>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429449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6" restart="whenNotActive" fill="hold" evtFilter="cancelBubble" nodeType="interactiveSeq">
                <p:stCondLst>
                  <p:cond evt="onClick" delay="0">
                    <p:tgtEl>
                      <p:spTgt spid="35"/>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ntr" presetSubtype="0" fill="hold" grpId="2"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6" grpId="0" animBg="1"/>
      <p:bldP spid="26" grpId="1" animBg="1"/>
      <p:bldP spid="26" grpId="2" animBg="1"/>
      <p:bldP spid="27" grpId="0" animBg="1"/>
      <p:bldP spid="27" grpId="1" animBg="1"/>
      <p:bldP spid="27"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ild 3"/>
          <p:cNvPicPr>
            <a:picLocks noGrp="1" noChangeAspect="1"/>
          </p:cNvPicPr>
          <p:nvPr>
            <p:ph type="pic" idx="19"/>
          </p:nvPr>
        </p:nvPicPr>
        <p:blipFill>
          <a:blip r:embed="rId2"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3"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a:blip r:embed="rId4"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 name="Foliennummer"/>
          <p:cNvSpPr>
            <a:spLocks noGrp="1"/>
          </p:cNvSpPr>
          <p:nvPr>
            <p:ph type="sldNum" sz="quarter" idx="12"/>
          </p:nvPr>
        </p:nvSpPr>
        <p:spPr/>
        <p:txBody>
          <a:bodyPr/>
          <a:lstStyle/>
          <a:p>
            <a:fld id="{EDBBCAA3-C96A-44FD-8008-FD7B37EC54AC}" type="slidenum">
              <a:rPr lang="de-DE" smtClean="0"/>
              <a:t>39</a:t>
            </a:fld>
            <a:endParaRPr lang="de-DE" dirty="0"/>
          </a:p>
        </p:txBody>
      </p:sp>
      <p:sp>
        <p:nvSpPr>
          <p:cNvPr id="29" name="M4"/>
          <p:cNvSpPr/>
          <p:nvPr/>
        </p:nvSpPr>
        <p:spPr>
          <a:xfrm>
            <a:off x="8487428"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Thumbnail 4"/>
          <p:cNvPicPr>
            <a:picLocks noGrp="1" noChangeAspect="1"/>
          </p:cNvPicPr>
          <p:nvPr>
            <p:ph type="pic" sz="quarter" idx="16"/>
          </p:nvPr>
        </p:nvPicPr>
        <p:blipFill>
          <a:blip r:embed="rId5" cstate="email">
            <a:extLst>
              <a:ext uri="{28A0092B-C50C-407E-A947-70E740481C1C}">
                <a14:useLocalDpi xmlns:a14="http://schemas.microsoft.com/office/drawing/2010/main" val="0"/>
              </a:ext>
            </a:extLst>
          </a:blip>
          <a:stretch>
            <a:fillRect/>
          </a:stretch>
        </p:blipFill>
        <p:spPr>
          <a:xfrm rot="10800000">
            <a:off x="8525874" y="5173941"/>
            <a:ext cx="1042311" cy="694874"/>
          </a:xfrm>
          <a:ln w="3175">
            <a:solidFill>
              <a:schemeClr val="bg1">
                <a:lumMod val="95000"/>
              </a:schemeClr>
            </a:solidFill>
          </a:ln>
        </p:spPr>
      </p:pic>
      <p:pic>
        <p:nvPicPr>
          <p:cNvPr id="36" name="Thumbnail 3"/>
          <p:cNvPicPr>
            <a:picLocks noGrp="1" noChangeAspect="1"/>
          </p:cNvPicPr>
          <p:nvPr>
            <p:ph type="pic" sz="quarter" idx="15"/>
          </p:nvPr>
        </p:nvPicPr>
        <p:blipFill>
          <a:blip r:embed="rId6"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7"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8" cstate="email">
            <a:extLst>
              <a:ext uri="{28A0092B-C50C-407E-A947-70E740481C1C}">
                <a14:useLocalDpi xmlns:a14="http://schemas.microsoft.com/office/drawing/2010/main" val="0"/>
              </a:ext>
            </a:extLst>
          </a:blip>
          <a:stretch>
            <a:fillRect/>
          </a:stretch>
        </p:blipFill>
        <p:spPr>
          <a:xfrm>
            <a:off x="5180715" y="5173770"/>
            <a:ext cx="1042825" cy="695216"/>
          </a:xfrm>
          <a:ln w="3175">
            <a:solidFill>
              <a:schemeClr val="bg1">
                <a:lumMod val="95000"/>
              </a:schemeClr>
            </a:solidFill>
          </a:ln>
        </p:spPr>
      </p:pic>
      <p:pic>
        <p:nvPicPr>
          <p:cNvPr id="42" name="Bild 5"/>
          <p:cNvPicPr>
            <a:picLocks noGrp="1" noChangeAspect="1"/>
          </p:cNvPicPr>
          <p:nvPr>
            <p:ph type="pic" idx="21"/>
          </p:nvPr>
        </p:nvPicPr>
        <p:blipFill>
          <a:blip r:embed="rId9"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41" name="Bild 4"/>
          <p:cNvPicPr>
            <a:picLocks noGrp="1" noChangeAspect="1"/>
          </p:cNvPicPr>
          <p:nvPr>
            <p:ph type="pic" idx="20"/>
          </p:nvPr>
        </p:nvPicPr>
        <p:blipFill>
          <a:blip r:embed="rId10" cstate="email">
            <a:extLst>
              <a:ext uri="{28A0092B-C50C-407E-A947-70E740481C1C}">
                <a14:useLocalDpi xmlns:a14="http://schemas.microsoft.com/office/drawing/2010/main" val="0"/>
              </a:ext>
            </a:extLst>
          </a:blip>
          <a:stretch>
            <a:fillRect/>
          </a:stretch>
        </p:blipFill>
        <p:spPr>
          <a:xfrm rot="10800000">
            <a:off x="5181600" y="970200"/>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buSzPct val="110000"/>
            </a:pPr>
            <a:r>
              <a:rPr lang="de-DE" dirty="0"/>
              <a:t>Entfernen Sie nun das Front Cover, indem Sie rechts anfangen (Bild 1) und sich gegen den Uhrzeigersinn entlangarbeiten (Bild 2), sodass die untere Seite zum Schluss an die Reihe kommt.</a:t>
            </a:r>
          </a:p>
          <a:p>
            <a:pPr>
              <a:buSzPct val="110000"/>
              <a:buBlip>
                <a:blip r:embed="rId11"/>
              </a:buBlip>
            </a:pPr>
            <a:r>
              <a:rPr lang="de-DE" dirty="0">
                <a:solidFill>
                  <a:srgbClr val="FF0000"/>
                </a:solidFill>
              </a:rPr>
              <a:t>Achten sie darauf die Folien nicht zu beschädigen (Bild 3).</a:t>
            </a:r>
            <a:endParaRPr lang="de-DE" dirty="0"/>
          </a:p>
          <a:p>
            <a:pPr>
              <a:buClr>
                <a:srgbClr val="FF0000"/>
              </a:buClr>
              <a:buSzPct val="110000"/>
            </a:pPr>
            <a:r>
              <a:rPr lang="de-DE" dirty="0"/>
              <a:t>Entfernen Sie die vier Schrauben. </a:t>
            </a:r>
            <a:br>
              <a:rPr lang="de-DE" dirty="0"/>
            </a:br>
            <a:r>
              <a:rPr lang="de-DE" dirty="0"/>
              <a:t>An jeder Ecke eine (Bild 4).</a:t>
            </a:r>
          </a:p>
        </p:txBody>
      </p:sp>
      <p:sp>
        <p:nvSpPr>
          <p:cNvPr id="6" name="Titel"/>
          <p:cNvSpPr>
            <a:spLocks noGrp="1"/>
          </p:cNvSpPr>
          <p:nvPr>
            <p:ph type="title"/>
          </p:nvPr>
        </p:nvSpPr>
        <p:spPr/>
        <p:txBody>
          <a:bodyPr/>
          <a:lstStyle/>
          <a:p>
            <a:r>
              <a:rPr lang="de-DE" dirty="0"/>
              <a:t>2. Schritt</a:t>
            </a:r>
          </a:p>
        </p:txBody>
      </p:sp>
      <p:grpSp>
        <p:nvGrpSpPr>
          <p:cNvPr id="7" name="Gruppieren 6"/>
          <p:cNvGrpSpPr/>
          <p:nvPr/>
        </p:nvGrpSpPr>
        <p:grpSpPr>
          <a:xfrm rot="10800000">
            <a:off x="6466679" y="1682865"/>
            <a:ext cx="3642530" cy="2531094"/>
            <a:chOff x="6421608" y="1858961"/>
            <a:chExt cx="3642530" cy="2531094"/>
          </a:xfrm>
        </p:grpSpPr>
        <p:sp>
          <p:nvSpPr>
            <p:cNvPr id="4" name="Ellipse 3"/>
            <p:cNvSpPr/>
            <p:nvPr/>
          </p:nvSpPr>
          <p:spPr>
            <a:xfrm>
              <a:off x="6476617" y="4242598"/>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p:cNvSpPr/>
            <p:nvPr/>
          </p:nvSpPr>
          <p:spPr>
            <a:xfrm>
              <a:off x="9858817" y="4246055"/>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6421608" y="1894025"/>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p:cNvSpPr/>
            <p:nvPr/>
          </p:nvSpPr>
          <p:spPr>
            <a:xfrm>
              <a:off x="9920138" y="1858961"/>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Bildplatzhalter 7"/>
          <p:cNvSpPr>
            <a:spLocks noGrp="1"/>
          </p:cNvSpPr>
          <p:nvPr>
            <p:ph type="pic" sz="quarter" idx="17"/>
          </p:nvPr>
        </p:nvSpPr>
        <p:spPr/>
      </p:sp>
      <p:sp>
        <p:nvSpPr>
          <p:cNvPr id="10" name="Datumsplatzhalter 9"/>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37055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grpId="4"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5"/>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ntr" presetSubtype="0" fill="hold" grpId="2"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32"/>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33"/>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9"/>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7"/>
                                        </p:tgtEl>
                                        <p:attrNameLst>
                                          <p:attrName>style.visibility</p:attrName>
                                        </p:attrNameLst>
                                      </p:cBhvr>
                                      <p:to>
                                        <p:strVal val="hidden"/>
                                      </p:to>
                                    </p:set>
                                  </p:childTnLst>
                                </p:cTn>
                              </p:par>
                              <p:par>
                                <p:cTn id="70" presetID="1" presetClass="entr" presetSubtype="0" fill="hold" grpId="3" nodeType="with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par>
                                <p:cTn id="72" presetID="1" presetClass="exit" presetSubtype="0" fill="hold" grpId="2" nodeType="withEffect">
                                  <p:stCondLst>
                                    <p:cond delay="0"/>
                                  </p:stCondLst>
                                  <p:childTnLst>
                                    <p:set>
                                      <p:cBhvr>
                                        <p:cTn id="73" dur="1" fill="hold">
                                          <p:stCondLst>
                                            <p:cond delay="0"/>
                                          </p:stCondLst>
                                        </p:cTn>
                                        <p:tgtEl>
                                          <p:spTgt spid="32"/>
                                        </p:tgtEl>
                                        <p:attrNameLst>
                                          <p:attrName>style.visibility</p:attrName>
                                        </p:attrNameLst>
                                      </p:cBhvr>
                                      <p:to>
                                        <p:strVal val="hidden"/>
                                      </p:to>
                                    </p:set>
                                  </p:childTnLst>
                                </p:cTn>
                              </p:par>
                              <p:par>
                                <p:cTn id="74" presetID="1" presetClass="exit" presetSubtype="0" fill="hold" grpId="3" nodeType="withEffect">
                                  <p:stCondLst>
                                    <p:cond delay="0"/>
                                  </p:stCondLst>
                                  <p:childTnLst>
                                    <p:set>
                                      <p:cBhvr>
                                        <p:cTn id="75" dur="1" fill="hold">
                                          <p:stCondLst>
                                            <p:cond delay="0"/>
                                          </p:stCondLst>
                                        </p:cTn>
                                        <p:tgtEl>
                                          <p:spTgt spid="31"/>
                                        </p:tgtEl>
                                        <p:attrNameLst>
                                          <p:attrName>style.visibility</p:attrName>
                                        </p:attrNameLst>
                                      </p:cBhvr>
                                      <p:to>
                                        <p:strVal val="hidden"/>
                                      </p:to>
                                    </p:set>
                                  </p:childTnLst>
                                </p:cTn>
                              </p:par>
                              <p:par>
                                <p:cTn id="76" presetID="1" presetClass="exit" presetSubtype="0" fill="hold" grpId="3" nodeType="withEffect">
                                  <p:stCondLst>
                                    <p:cond delay="0"/>
                                  </p:stCondLst>
                                  <p:childTnLst>
                                    <p:set>
                                      <p:cBhvr>
                                        <p:cTn id="77"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8" restart="whenNotActive" fill="hold" evtFilter="cancelBubble" nodeType="interactiveSeq">
                <p:stCondLst>
                  <p:cond evt="onClick" delay="0">
                    <p:tgtEl>
                      <p:spTgt spid="37"/>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3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40"/>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par>
                                <p:cTn id="91" presetID="1" presetClass="entr" presetSubtype="0" fill="hold" grpId="4" nodeType="with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par>
                                <p:cTn id="93" presetID="1" presetClass="exit" presetSubtype="0" fill="hold" grpId="3" nodeType="withEffect">
                                  <p:stCondLst>
                                    <p:cond delay="0"/>
                                  </p:stCondLst>
                                  <p:childTnLst>
                                    <p:set>
                                      <p:cBhvr>
                                        <p:cTn id="94" dur="1" fill="hold">
                                          <p:stCondLst>
                                            <p:cond delay="0"/>
                                          </p:stCondLst>
                                        </p:cTn>
                                        <p:tgtEl>
                                          <p:spTgt spid="32"/>
                                        </p:tgtEl>
                                        <p:attrNameLst>
                                          <p:attrName>style.visibility</p:attrName>
                                        </p:attrNameLst>
                                      </p:cBhvr>
                                      <p:to>
                                        <p:strVal val="hidden"/>
                                      </p:to>
                                    </p:set>
                                  </p:childTnLst>
                                </p:cTn>
                              </p:par>
                              <p:par>
                                <p:cTn id="95" presetID="1" presetClass="exit" presetSubtype="0" fill="hold" grpId="4" nodeType="withEffect">
                                  <p:stCondLst>
                                    <p:cond delay="0"/>
                                  </p:stCondLst>
                                  <p:childTnLst>
                                    <p:set>
                                      <p:cBhvr>
                                        <p:cTn id="96" dur="1" fill="hold">
                                          <p:stCondLst>
                                            <p:cond delay="0"/>
                                          </p:stCondLst>
                                        </p:cTn>
                                        <p:tgtEl>
                                          <p:spTgt spid="31"/>
                                        </p:tgtEl>
                                        <p:attrNameLst>
                                          <p:attrName>style.visibility</p:attrName>
                                        </p:attrNameLst>
                                      </p:cBhvr>
                                      <p:to>
                                        <p:strVal val="hidden"/>
                                      </p:to>
                                    </p:set>
                                  </p:childTnLst>
                                </p:cTn>
                              </p:par>
                              <p:par>
                                <p:cTn id="97" presetID="1" presetClass="exit" presetSubtype="0" fill="hold" grpId="4" nodeType="withEffect">
                                  <p:stCondLst>
                                    <p:cond delay="0"/>
                                  </p:stCondLst>
                                  <p:childTnLst>
                                    <p:set>
                                      <p:cBhvr>
                                        <p:cTn id="9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29" grpId="0" animBg="1"/>
      <p:bldP spid="29" grpId="1" animBg="1"/>
      <p:bldP spid="29" grpId="2" animBg="1"/>
      <p:bldP spid="29" grpId="3" animBg="1"/>
      <p:bldP spid="29" grpId="4" animBg="1"/>
      <p:bldP spid="30" grpId="0" animBg="1"/>
      <p:bldP spid="30" grpId="1" animBg="1"/>
      <p:bldP spid="30" grpId="2" animBg="1"/>
      <p:bldP spid="30" grpId="3" animBg="1"/>
      <p:bldP spid="30" grpId="4" animBg="1"/>
      <p:bldP spid="31" grpId="0" animBg="1"/>
      <p:bldP spid="31" grpId="1" animBg="1"/>
      <p:bldP spid="31" grpId="2" animBg="1"/>
      <p:bldP spid="31" grpId="3" animBg="1"/>
      <p:bldP spid="31" grpId="4" animBg="1"/>
      <p:bldP spid="32" grpId="0" animBg="1"/>
      <p:bldP spid="32" grpId="1" animBg="1"/>
      <p:bldP spid="32" grpId="2" animBg="1"/>
      <p:bldP spid="32" grpId="3" animBg="1"/>
      <p:bldP spid="32" grpId="4"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TASTATUR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4</a:t>
            </a:fld>
            <a:endParaRPr lang="de-DE" dirty="0"/>
          </a:p>
        </p:txBody>
      </p:sp>
    </p:spTree>
    <p:extLst>
      <p:ext uri="{BB962C8B-B14F-4D97-AF65-F5344CB8AC3E}">
        <p14:creationId xmlns:p14="http://schemas.microsoft.com/office/powerpoint/2010/main" val="4050118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40</a:t>
            </a:fld>
            <a:endParaRPr lang="de-DE" dirty="0"/>
          </a:p>
        </p:txBody>
      </p:sp>
      <p:sp>
        <p:nvSpPr>
          <p:cNvPr id="26" name="M4"/>
          <p:cNvSpPr/>
          <p:nvPr/>
        </p:nvSpPr>
        <p:spPr>
          <a:xfrm>
            <a:off x="8487428"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Thumbnail 4"/>
          <p:cNvPicPr>
            <a:picLocks noGrp="1" noChangeAspect="1"/>
          </p:cNvPicPr>
          <p:nvPr>
            <p:ph type="pic" sz="quarter" idx="16"/>
          </p:nvPr>
        </p:nvPicPr>
        <p:blipFill>
          <a:blip r:embed="rId2" cstate="email">
            <a:extLst>
              <a:ext uri="{28A0092B-C50C-407E-A947-70E740481C1C}">
                <a14:useLocalDpi xmlns:a14="http://schemas.microsoft.com/office/drawing/2010/main" val="0"/>
              </a:ext>
            </a:extLst>
          </a:blip>
          <a:stretch>
            <a:fillRect/>
          </a:stretch>
        </p:blipFill>
        <p:spPr>
          <a:xfrm>
            <a:off x="8525874" y="5173941"/>
            <a:ext cx="1042311" cy="694874"/>
          </a:xfrm>
          <a:ln w="3175">
            <a:solidFill>
              <a:schemeClr val="bg1">
                <a:lumMod val="95000"/>
              </a:schemeClr>
            </a:solidFill>
          </a:ln>
        </p:spPr>
      </p:pic>
      <p:pic>
        <p:nvPicPr>
          <p:cNvPr id="36" name="Thumbnail 3"/>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tretch>
            <a:fillRect/>
          </a:stretch>
        </p:blipFill>
        <p:spPr>
          <a:xfrm>
            <a:off x="6297285" y="5173770"/>
            <a:ext cx="1042271" cy="695217"/>
          </a:xfrm>
          <a:ln w="3175">
            <a:solidFill>
              <a:schemeClr val="bg1">
                <a:lumMod val="95000"/>
              </a:schemeClr>
            </a:solidFill>
          </a:ln>
        </p:spPr>
      </p:pic>
      <p:pic>
        <p:nvPicPr>
          <p:cNvPr id="34" name="Thumbnail 1"/>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tretch>
            <a:fillRect/>
          </a:stretch>
        </p:blipFill>
        <p:spPr>
          <a:xfrm>
            <a:off x="5180715" y="5173770"/>
            <a:ext cx="1042825" cy="695216"/>
          </a:xfrm>
          <a:ln w="3175">
            <a:solidFill>
              <a:schemeClr val="bg1">
                <a:lumMod val="95000"/>
              </a:schemeClr>
            </a:solidFill>
          </a:ln>
        </p:spPr>
      </p:pic>
      <p:pic>
        <p:nvPicPr>
          <p:cNvPr id="42" name="Bild 5"/>
          <p:cNvPicPr>
            <a:picLocks noGrp="1" noChangeAspect="1"/>
          </p:cNvPicPr>
          <p:nvPr>
            <p:ph type="pic" idx="21"/>
          </p:nvPr>
        </p:nvPicPr>
        <p:blipFill>
          <a:blip r:embed="rId6"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p:cNvPicPr>
            <a:picLocks noGrp="1" noChangeAspect="1"/>
          </p:cNvPicPr>
          <p:nvPr>
            <p:ph type="pic" idx="20"/>
          </p:nvPr>
        </p:nvPicPr>
        <p:blipFill>
          <a:blip r:embed="rId7" cstate="email">
            <a:extLst>
              <a:ext uri="{28A0092B-C50C-407E-A947-70E740481C1C}">
                <a14:useLocalDpi xmlns:a14="http://schemas.microsoft.com/office/drawing/2010/main" val="0"/>
              </a:ext>
            </a:extLst>
          </a:blip>
          <a:stretch>
            <a:fillRect/>
          </a:stretch>
        </p:blipFill>
        <p:spPr>
          <a:xfrm rot="10800000">
            <a:off x="5181600" y="987425"/>
            <a:ext cx="6172200" cy="4114800"/>
          </a:xfrm>
          <a:ln w="3175">
            <a:solidFill>
              <a:schemeClr val="bg1">
                <a:lumMod val="95000"/>
              </a:schemeClr>
            </a:solidFill>
          </a:ln>
        </p:spPr>
      </p:pic>
      <p:pic>
        <p:nvPicPr>
          <p:cNvPr id="40" name="Bild 3"/>
          <p:cNvPicPr>
            <a:picLocks noGrp="1" noChangeAspect="1"/>
          </p:cNvPicPr>
          <p:nvPr>
            <p:ph type="pic" idx="19"/>
          </p:nvPr>
        </p:nvPicPr>
        <p:blipFill>
          <a:blip r:embed="rId8" cstate="email">
            <a:extLst>
              <a:ext uri="{28A0092B-C50C-407E-A947-70E740481C1C}">
                <a14:useLocalDpi xmlns:a14="http://schemas.microsoft.com/office/drawing/2010/main" val="0"/>
              </a:ext>
            </a:extLst>
          </a:blip>
          <a:stretch>
            <a:fillRect/>
          </a:stretch>
        </p:blipFill>
        <p:spPr>
          <a:xfrm>
            <a:off x="5181600" y="962434"/>
            <a:ext cx="6172200" cy="4114800"/>
          </a:xfrm>
          <a:ln w="3175">
            <a:solidFill>
              <a:schemeClr val="bg1">
                <a:lumMod val="95000"/>
              </a:schemeClr>
            </a:solidFill>
          </a:ln>
        </p:spPr>
      </p:pic>
      <p:pic>
        <p:nvPicPr>
          <p:cNvPr id="39" name="Bild 2"/>
          <p:cNvPicPr>
            <a:picLocks noGrp="1" noChangeAspect="1"/>
          </p:cNvPicPr>
          <p:nvPr>
            <p:ph type="pic" idx="18"/>
          </p:nvPr>
        </p:nvPicPr>
        <p:blipFill>
          <a:blip r:embed="rId9" cstate="email">
            <a:extLst>
              <a:ext uri="{28A0092B-C50C-407E-A947-70E740481C1C}">
                <a14:useLocalDpi xmlns:a14="http://schemas.microsoft.com/office/drawing/2010/main" val="0"/>
              </a:ext>
            </a:extLst>
          </a:blip>
          <a:stretch>
            <a:fillRect/>
          </a:stretch>
        </p:blipFill>
        <p:spPr>
          <a:xfrm rot="10800000">
            <a:off x="5180963" y="962434"/>
            <a:ext cx="6168923" cy="4114800"/>
          </a:xfrm>
          <a:ln w="3175">
            <a:solidFill>
              <a:schemeClr val="bg1">
                <a:lumMod val="95000"/>
              </a:schemeClr>
            </a:solidFill>
          </a:ln>
        </p:spPr>
      </p:pic>
      <p:pic>
        <p:nvPicPr>
          <p:cNvPr id="33" name="Bild 1"/>
          <p:cNvPicPr>
            <a:picLocks noGrp="1" noChangeAspect="1"/>
          </p:cNvPicPr>
          <p:nvPr>
            <p:ph type="pic" idx="1"/>
          </p:nvPr>
        </p:nvPicPr>
        <p:blipFill>
          <a:blip r:embed="rId10" cstate="email">
            <a:extLst>
              <a:ext uri="{28A0092B-C50C-407E-A947-70E740481C1C}">
                <a14:useLocalDpi xmlns:a14="http://schemas.microsoft.com/office/drawing/2010/main" val="0"/>
              </a:ext>
            </a:extLst>
          </a:blip>
          <a:stretch>
            <a:fillRect/>
          </a:stretch>
        </p:blipFill>
        <p:spPr>
          <a:xfrm rot="10800000">
            <a:off x="5174518" y="962434"/>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normAutofit fontScale="92500" lnSpcReduction="10000"/>
          </a:bodyPr>
          <a:lstStyle/>
          <a:p>
            <a:endParaRPr lang="de-DE" dirty="0"/>
          </a:p>
          <a:p>
            <a:pPr>
              <a:buClr>
                <a:srgbClr val="FF0000"/>
              </a:buClr>
              <a:buSzPct val="110000"/>
            </a:pPr>
            <a:r>
              <a:rPr lang="de-DE" dirty="0"/>
              <a:t>Benutzen Sie das mitgelieferte Schutztuch wie dargestellt (Bild 1) Nehmen Sie das LCD Panel nach vorne weg und legen Sie es ab (Bild 2).</a:t>
            </a:r>
          </a:p>
          <a:p>
            <a:pPr>
              <a:buClr>
                <a:srgbClr val="FF0000"/>
              </a:buClr>
              <a:buSzPct val="110000"/>
            </a:pPr>
            <a:r>
              <a:rPr lang="de-DE" dirty="0"/>
              <a:t>Entfernen Sie das LCD Kabel, achten sie hierbei auf die Klebefolie (Bild 3).</a:t>
            </a:r>
          </a:p>
          <a:p>
            <a:pPr>
              <a:buClr>
                <a:srgbClr val="FF0000"/>
              </a:buClr>
              <a:buSzPct val="110000"/>
            </a:pPr>
            <a:r>
              <a:rPr lang="de-DE" dirty="0"/>
              <a:t>Nun können Sie das LCD Panel entfernen.</a:t>
            </a:r>
          </a:p>
          <a:p>
            <a:pPr>
              <a:buClr>
                <a:schemeClr val="tx1"/>
              </a:buClr>
              <a:buSzPct val="110000"/>
            </a:pPr>
            <a:r>
              <a:rPr lang="de-DE" dirty="0"/>
              <a:t>Um ein LCD Display zu installieren, gehen Sie bitte in umgekehrter Reihenfolge vor.</a:t>
            </a:r>
          </a:p>
          <a:p>
            <a:pPr>
              <a:buClr>
                <a:schemeClr val="tx1"/>
              </a:buClr>
              <a:buSzPct val="110000"/>
            </a:pPr>
            <a:r>
              <a:rPr lang="de-DE" dirty="0"/>
              <a:t>Fixieren Sie das Kabel ggf. zusätzlich mit Gewebeband am LCD Panel. Erneuern Sie das doppelseitige Klebeband am LCD Front Cover.</a:t>
            </a:r>
          </a:p>
        </p:txBody>
      </p:sp>
      <p:sp>
        <p:nvSpPr>
          <p:cNvPr id="6" name="Titel"/>
          <p:cNvSpPr>
            <a:spLocks noGrp="1"/>
          </p:cNvSpPr>
          <p:nvPr>
            <p:ph type="title"/>
          </p:nvPr>
        </p:nvSpPr>
        <p:spPr/>
        <p:txBody>
          <a:bodyPr/>
          <a:lstStyle/>
          <a:p>
            <a:r>
              <a:rPr lang="de-DE" dirty="0"/>
              <a:t>3. Schritt</a:t>
            </a:r>
          </a:p>
        </p:txBody>
      </p:sp>
      <p:sp>
        <p:nvSpPr>
          <p:cNvPr id="4" name="Bildplatzhalter 3"/>
          <p:cNvSpPr>
            <a:spLocks noGrp="1"/>
          </p:cNvSpPr>
          <p:nvPr>
            <p:ph type="pic" sz="quarter" idx="17"/>
          </p:nvPr>
        </p:nvSpPr>
        <p:spPr/>
      </p:sp>
      <p:sp>
        <p:nvSpPr>
          <p:cNvPr id="8" name="Datumsplatzhalter 7"/>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27325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xit" presetSubtype="0" fill="hold" grpId="4" nodeType="with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7"/>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9" restart="whenNotActive" fill="hold" evtFilter="cancelBubble" nodeType="interactiveSeq">
                <p:stCondLst>
                  <p:cond evt="onClick" delay="0">
                    <p:tgtEl>
                      <p:spTgt spid="3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33"/>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9"/>
                                        </p:tgtEl>
                                        <p:attrNameLst>
                                          <p:attrName>style.visibility</p:attrName>
                                        </p:attrNameLst>
                                      </p:cBhvr>
                                      <p:to>
                                        <p:strVal val="hidden"/>
                                      </p:to>
                                    </p:set>
                                  </p:childTnLst>
                                </p:cTn>
                              </p:par>
                              <p:par>
                                <p:cTn id="58" presetID="1" presetClass="entr" presetSubtype="0" fill="hold" grpId="3" nodeType="with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par>
                                <p:cTn id="60" presetID="1" presetClass="exit" presetSubtype="0" fill="hold" grpId="2" nodeType="withEffect">
                                  <p:stCondLst>
                                    <p:cond delay="0"/>
                                  </p:stCondLst>
                                  <p:childTnLst>
                                    <p:set>
                                      <p:cBhvr>
                                        <p:cTn id="61" dur="1" fill="hold">
                                          <p:stCondLst>
                                            <p:cond delay="0"/>
                                          </p:stCondLst>
                                        </p:cTn>
                                        <p:tgtEl>
                                          <p:spTgt spid="29"/>
                                        </p:tgtEl>
                                        <p:attrNameLst>
                                          <p:attrName>style.visibility</p:attrName>
                                        </p:attrNameLst>
                                      </p:cBhvr>
                                      <p:to>
                                        <p:strVal val="hidden"/>
                                      </p:to>
                                    </p:set>
                                  </p:childTnLst>
                                </p:cTn>
                              </p:par>
                              <p:par>
                                <p:cTn id="62" presetID="1" presetClass="exit" presetSubtype="0" fill="hold" grpId="3" nodeType="withEffect">
                                  <p:stCondLst>
                                    <p:cond delay="0"/>
                                  </p:stCondLst>
                                  <p:childTnLst>
                                    <p:set>
                                      <p:cBhvr>
                                        <p:cTn id="63" dur="1" fill="hold">
                                          <p:stCondLst>
                                            <p:cond delay="0"/>
                                          </p:stCondLst>
                                        </p:cTn>
                                        <p:tgtEl>
                                          <p:spTgt spid="28"/>
                                        </p:tgtEl>
                                        <p:attrNameLst>
                                          <p:attrName>style.visibility</p:attrName>
                                        </p:attrNameLst>
                                      </p:cBhvr>
                                      <p:to>
                                        <p:strVal val="hidden"/>
                                      </p:to>
                                    </p:set>
                                  </p:childTnLst>
                                </p:cTn>
                              </p:par>
                              <p:par>
                                <p:cTn id="64" presetID="1" presetClass="exit" presetSubtype="0" fill="hold" grpId="3" nodeType="withEffect">
                                  <p:stCondLst>
                                    <p:cond delay="0"/>
                                  </p:stCondLst>
                                  <p:childTnLst>
                                    <p:set>
                                      <p:cBhvr>
                                        <p:cTn id="6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6" restart="whenNotActive" fill="hold" evtFilter="cancelBubble" nodeType="interactiveSeq">
                <p:stCondLst>
                  <p:cond evt="onClick" delay="0">
                    <p:tgtEl>
                      <p:spTgt spid="37"/>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3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0"/>
                                        </p:tgtEl>
                                        <p:attrNameLst>
                                          <p:attrName>style.visibility</p:attrName>
                                        </p:attrNameLst>
                                      </p:cBhvr>
                                      <p:to>
                                        <p:strVal val="hidden"/>
                                      </p:to>
                                    </p:set>
                                  </p:childTnLst>
                                </p:cTn>
                              </p:par>
                              <p:par>
                                <p:cTn id="77" presetID="1" presetClass="entr" presetSubtype="0" fill="hold" grpId="4"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xit" presetSubtype="0" fill="hold" grpId="3" nodeType="withEffect">
                                  <p:stCondLst>
                                    <p:cond delay="0"/>
                                  </p:stCondLst>
                                  <p:childTnLst>
                                    <p:set>
                                      <p:cBhvr>
                                        <p:cTn id="80" dur="1" fill="hold">
                                          <p:stCondLst>
                                            <p:cond delay="0"/>
                                          </p:stCondLst>
                                        </p:cTn>
                                        <p:tgtEl>
                                          <p:spTgt spid="29"/>
                                        </p:tgtEl>
                                        <p:attrNameLst>
                                          <p:attrName>style.visibility</p:attrName>
                                        </p:attrNameLst>
                                      </p:cBhvr>
                                      <p:to>
                                        <p:strVal val="hidden"/>
                                      </p:to>
                                    </p:set>
                                  </p:childTnLst>
                                </p:cTn>
                              </p:par>
                              <p:par>
                                <p:cTn id="81" presetID="1" presetClass="exit" presetSubtype="0" fill="hold" grpId="4" nodeType="withEffect">
                                  <p:stCondLst>
                                    <p:cond delay="0"/>
                                  </p:stCondLst>
                                  <p:childTnLst>
                                    <p:set>
                                      <p:cBhvr>
                                        <p:cTn id="82" dur="1" fill="hold">
                                          <p:stCondLst>
                                            <p:cond delay="0"/>
                                          </p:stCondLst>
                                        </p:cTn>
                                        <p:tgtEl>
                                          <p:spTgt spid="28"/>
                                        </p:tgtEl>
                                        <p:attrNameLst>
                                          <p:attrName>style.visibility</p:attrName>
                                        </p:attrNameLst>
                                      </p:cBhvr>
                                      <p:to>
                                        <p:strVal val="hidden"/>
                                      </p:to>
                                    </p:set>
                                  </p:childTnLst>
                                </p:cTn>
                              </p:par>
                              <p:par>
                                <p:cTn id="83" presetID="1" presetClass="exit" presetSubtype="0" fill="hold" grpId="4" nodeType="withEffect">
                                  <p:stCondLst>
                                    <p:cond delay="0"/>
                                  </p:stCondLst>
                                  <p:childTnLst>
                                    <p:set>
                                      <p:cBhvr>
                                        <p:cTn id="84"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26" grpId="0" animBg="1"/>
      <p:bldP spid="26" grpId="1" animBg="1"/>
      <p:bldP spid="26" grpId="2" animBg="1"/>
      <p:bldP spid="26" grpId="3" animBg="1"/>
      <p:bldP spid="26" grpId="4" animBg="1"/>
      <p:bldP spid="27" grpId="0" animBg="1"/>
      <p:bldP spid="27" grpId="1" animBg="1"/>
      <p:bldP spid="27" grpId="2" animBg="1"/>
      <p:bldP spid="27" grpId="3" animBg="1"/>
      <p:bldP spid="27" grpId="4" animBg="1"/>
      <p:bldP spid="28" grpId="0" animBg="1"/>
      <p:bldP spid="28" grpId="1" animBg="1"/>
      <p:bldP spid="28" grpId="2" animBg="1"/>
      <p:bldP spid="28" grpId="3" animBg="1"/>
      <p:bldP spid="28" grpId="4" animBg="1"/>
      <p:bldP spid="29" grpId="0" animBg="1"/>
      <p:bldP spid="29" grpId="1" animBg="1"/>
      <p:bldP spid="29" grpId="2" animBg="1"/>
      <p:bldP spid="29" grpId="3" animBg="1"/>
      <p:bldP spid="29" grpId="4"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Ersatzteillisten</a:t>
            </a:r>
          </a:p>
        </p:txBody>
      </p:sp>
      <p:sp>
        <p:nvSpPr>
          <p:cNvPr id="3" name="Datumsplatzhalter 2"/>
          <p:cNvSpPr>
            <a:spLocks noGrp="1"/>
          </p:cNvSpPr>
          <p:nvPr>
            <p:ph type="dt" sz="half" idx="10"/>
          </p:nvPr>
        </p:nvSpPr>
        <p:spPr/>
        <p:txBody>
          <a:bodyPr/>
          <a:lstStyle/>
          <a:p>
            <a:r>
              <a:rPr lang="de-DE"/>
              <a:t>November 2019</a:t>
            </a:r>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t>41</a:t>
            </a:fld>
            <a:endParaRPr lang="de-DE" dirty="0"/>
          </a:p>
        </p:txBody>
      </p:sp>
      <p:sp>
        <p:nvSpPr>
          <p:cNvPr id="8" name="Inhaltsplatzhalter 2"/>
          <p:cNvSpPr txBox="1">
            <a:spLocks/>
          </p:cNvSpPr>
          <p:nvPr/>
        </p:nvSpPr>
        <p:spPr>
          <a:xfrm>
            <a:off x="838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DIN Offc Pro"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Offc Pro"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DIN Offc Pro"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DIN Offc Pro"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DIN Offc Pro"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de-DE" dirty="0">
                <a:solidFill>
                  <a:srgbClr val="784D96"/>
                </a:solidFill>
                <a:hlinkClick r:id="rId2" action="ppaction://hlinksldjump"/>
              </a:rPr>
              <a:t>Mobile 1515</a:t>
            </a:r>
            <a:endParaRPr lang="de-DE" dirty="0">
              <a:solidFill>
                <a:srgbClr val="784D96"/>
              </a:solidFill>
            </a:endParaRPr>
          </a:p>
          <a:p>
            <a:pPr>
              <a:buFont typeface="Calibri" panose="020F0502020204030204" pitchFamily="34" charset="0"/>
              <a:buChar char="●"/>
            </a:pPr>
            <a:r>
              <a:rPr lang="de-DE" dirty="0">
                <a:solidFill>
                  <a:srgbClr val="784D96"/>
                </a:solidFill>
                <a:hlinkClick r:id="rId3" action="ppaction://hlinksldjump"/>
              </a:rPr>
              <a:t>Mobile 1515A</a:t>
            </a:r>
            <a:endParaRPr lang="de-DE" dirty="0">
              <a:solidFill>
                <a:srgbClr val="784D96"/>
              </a:solidFill>
            </a:endParaRPr>
          </a:p>
          <a:p>
            <a:pPr>
              <a:buFont typeface="Calibri" panose="020F0502020204030204" pitchFamily="34" charset="0"/>
              <a:buChar char="●"/>
            </a:pPr>
            <a:r>
              <a:rPr lang="de-DE" dirty="0">
                <a:solidFill>
                  <a:srgbClr val="784D96"/>
                </a:solidFill>
                <a:hlinkClick r:id="rId4" action="ppaction://hlinksldjump"/>
              </a:rPr>
              <a:t>Mobile 1515V</a:t>
            </a:r>
            <a:endParaRPr lang="de-DE" dirty="0">
              <a:solidFill>
                <a:srgbClr val="784D96"/>
              </a:solidFill>
            </a:endParaRPr>
          </a:p>
          <a:p>
            <a:pPr>
              <a:buFont typeface="Calibri" panose="020F0502020204030204" pitchFamily="34" charset="0"/>
              <a:buChar char="●"/>
            </a:pPr>
            <a:r>
              <a:rPr lang="de-DE" dirty="0">
                <a:solidFill>
                  <a:srgbClr val="784D96"/>
                </a:solidFill>
                <a:hlinkClick r:id="rId5" action="ppaction://hlinksldjump"/>
              </a:rPr>
              <a:t>Mobile 1715</a:t>
            </a:r>
            <a:endParaRPr lang="de-DE" dirty="0">
              <a:solidFill>
                <a:srgbClr val="784D96"/>
              </a:solidFill>
            </a:endParaRPr>
          </a:p>
          <a:p>
            <a:pPr>
              <a:buFont typeface="Calibri" panose="020F0502020204030204" pitchFamily="34" charset="0"/>
              <a:buChar char="●"/>
            </a:pPr>
            <a:r>
              <a:rPr lang="de-DE" dirty="0">
                <a:solidFill>
                  <a:srgbClr val="784D96"/>
                </a:solidFill>
                <a:hlinkClick r:id="rId6" action="ppaction://hlinksldjump"/>
              </a:rPr>
              <a:t>Mobile 1715A</a:t>
            </a:r>
            <a:endParaRPr lang="de-DE" dirty="0">
              <a:solidFill>
                <a:srgbClr val="784D96"/>
              </a:solidFill>
            </a:endParaRPr>
          </a:p>
          <a:p>
            <a:pPr>
              <a:buFont typeface="Calibri" panose="020F0502020204030204" pitchFamily="34" charset="0"/>
              <a:buChar char="●"/>
            </a:pPr>
            <a:r>
              <a:rPr lang="de-DE" dirty="0">
                <a:solidFill>
                  <a:srgbClr val="784D96"/>
                </a:solidFill>
                <a:hlinkClick r:id="rId7" action="ppaction://hlinksldjump"/>
              </a:rPr>
              <a:t>Mobile 1715V</a:t>
            </a:r>
            <a:endParaRPr lang="de-DE" dirty="0">
              <a:solidFill>
                <a:srgbClr val="784D96"/>
              </a:solidFill>
            </a:endParaRPr>
          </a:p>
          <a:p>
            <a:pPr>
              <a:buFont typeface="Calibri" panose="020F0502020204030204" pitchFamily="34" charset="0"/>
              <a:buChar char="●"/>
            </a:pPr>
            <a:endParaRPr lang="de-DE" dirty="0">
              <a:solidFill>
                <a:srgbClr val="784D96"/>
              </a:solidFill>
            </a:endParaRPr>
          </a:p>
        </p:txBody>
      </p:sp>
    </p:spTree>
    <p:extLst>
      <p:ext uri="{BB962C8B-B14F-4D97-AF65-F5344CB8AC3E}">
        <p14:creationId xmlns:p14="http://schemas.microsoft.com/office/powerpoint/2010/main" val="979752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9976" y="195322"/>
            <a:ext cx="10515600" cy="1325563"/>
          </a:xfrm>
        </p:spPr>
        <p:txBody>
          <a:bodyPr/>
          <a:lstStyle/>
          <a:p>
            <a:r>
              <a:rPr lang="de-DE" dirty="0"/>
              <a:t>Ersatzteile Mobile 1515</a:t>
            </a:r>
          </a:p>
        </p:txBody>
      </p:sp>
      <p:sp>
        <p:nvSpPr>
          <p:cNvPr id="3" name="Datumsplatzhalter 2"/>
          <p:cNvSpPr>
            <a:spLocks noGrp="1"/>
          </p:cNvSpPr>
          <p:nvPr>
            <p:ph type="dt" sz="half" idx="10"/>
          </p:nvPr>
        </p:nvSpPr>
        <p:spPr/>
        <p:txBody>
          <a:bodyPr/>
          <a:lstStyle/>
          <a:p>
            <a:r>
              <a:rPr lang="de-DE"/>
              <a:t>November 2019</a:t>
            </a:r>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t>42</a:t>
            </a:fld>
            <a:endParaRPr lang="de-DE" dirty="0"/>
          </a:p>
        </p:txBody>
      </p:sp>
      <p:graphicFrame>
        <p:nvGraphicFramePr>
          <p:cNvPr id="13" name="Tabelle 12"/>
          <p:cNvGraphicFramePr>
            <a:graphicFrameLocks noGrp="1"/>
          </p:cNvGraphicFramePr>
          <p:nvPr>
            <p:extLst>
              <p:ext uri="{D42A27DB-BD31-4B8C-83A1-F6EECF244321}">
                <p14:modId xmlns:p14="http://schemas.microsoft.com/office/powerpoint/2010/main" val="535250760"/>
              </p:ext>
            </p:extLst>
          </p:nvPr>
        </p:nvGraphicFramePr>
        <p:xfrm>
          <a:off x="912000" y="1245879"/>
          <a:ext cx="4896000" cy="518160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r>
                        <a:rPr lang="de-DE" sz="11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Akku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1481175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Netzteil 40W EU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Tastatur  [Deutsch]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E1080093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Antenne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Antenne LTE (LTE2)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E1080082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E1080217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 WU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50839">
                <a:tc>
                  <a:txBody>
                    <a:bodyPr/>
                    <a:lstStyle/>
                    <a:p>
                      <a:r>
                        <a:rPr lang="de-DE" sz="1100" dirty="0"/>
                        <a:t>E1080084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err="1"/>
                        <a:t>Bottom</a:t>
                      </a:r>
                      <a:r>
                        <a:rPr lang="de-DE" sz="1100" dirty="0"/>
                        <a:t>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9605391"/>
                  </a:ext>
                </a:extLst>
              </a:tr>
              <a:tr h="250839">
                <a:tc>
                  <a:txBody>
                    <a:bodyPr/>
                    <a:lstStyle/>
                    <a:p>
                      <a:r>
                        <a:rPr lang="de-DE" sz="1100" dirty="0"/>
                        <a:t>E1080216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err="1"/>
                        <a:t>Bottom</a:t>
                      </a:r>
                      <a:r>
                        <a:rPr lang="de-DE" sz="1100" dirty="0"/>
                        <a:t> Case (Cover D) WU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3900221"/>
                  </a:ext>
                </a:extLst>
              </a:tr>
              <a:tr h="250839">
                <a:tc>
                  <a:txBody>
                    <a:bodyPr/>
                    <a:lstStyle/>
                    <a:p>
                      <a:r>
                        <a:rPr lang="de-DE" sz="1100" dirty="0"/>
                        <a:t>E1080092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Cable </a:t>
                      </a:r>
                      <a:r>
                        <a:rPr lang="de-DE" sz="1100" dirty="0" err="1"/>
                        <a:t>for</a:t>
                      </a:r>
                      <a:r>
                        <a:rPr lang="de-DE" sz="1100" dirty="0"/>
                        <a:t>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361211"/>
                  </a:ext>
                </a:extLst>
              </a:tr>
              <a:tr h="250839">
                <a:tc>
                  <a:txBody>
                    <a:bodyPr/>
                    <a:lstStyle/>
                    <a:p>
                      <a:r>
                        <a:rPr lang="de-DE" sz="1100" dirty="0"/>
                        <a:t>E1080078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5070095"/>
                  </a:ext>
                </a:extLst>
              </a:tr>
              <a:tr h="250839">
                <a:tc>
                  <a:txBody>
                    <a:bodyPr/>
                    <a:lstStyle/>
                    <a:p>
                      <a:r>
                        <a:rPr lang="de-DE" sz="1100" dirty="0"/>
                        <a:t>E1082852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Lüfter 3-Pol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824284"/>
                  </a:ext>
                </a:extLst>
              </a:tr>
              <a:tr h="250839">
                <a:tc>
                  <a:txBody>
                    <a:bodyPr/>
                    <a:lstStyle/>
                    <a:p>
                      <a:r>
                        <a:rPr lang="de-DE" sz="1100" dirty="0"/>
                        <a:t>E1080191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Lüfter 4-Pol (PWM)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5943855"/>
                  </a:ext>
                </a:extLst>
              </a:tr>
              <a:tr h="250839">
                <a:tc>
                  <a:txBody>
                    <a:bodyPr/>
                    <a:lstStyle/>
                    <a:p>
                      <a:r>
                        <a:rPr lang="de-DE" sz="1100" dirty="0"/>
                        <a:t>E1080218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DC-Port (Einzelne Buchse)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688114"/>
                  </a:ext>
                </a:extLst>
              </a:tr>
              <a:tr h="250839">
                <a:tc>
                  <a:txBody>
                    <a:bodyPr/>
                    <a:lstStyle/>
                    <a:p>
                      <a:r>
                        <a:rPr lang="de-DE" sz="1100" dirty="0"/>
                        <a:t>E1080086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15.6" FHD (</a:t>
                      </a:r>
                      <a:r>
                        <a:rPr lang="de-DE" sz="1100" dirty="0" err="1"/>
                        <a:t>eDP</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3391688"/>
                  </a:ext>
                </a:extLst>
              </a:tr>
              <a:tr h="250839">
                <a:tc>
                  <a:txBody>
                    <a:bodyPr/>
                    <a:lstStyle/>
                    <a:p>
                      <a:r>
                        <a:rPr lang="de-DE" sz="1100" dirty="0"/>
                        <a:t>E1080079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Hall Sensor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3956381"/>
                  </a:ext>
                </a:extLst>
              </a:tr>
              <a:tr h="250839">
                <a:tc>
                  <a:txBody>
                    <a:bodyPr/>
                    <a:lstStyle/>
                    <a:p>
                      <a:r>
                        <a:rPr lang="de-DE" sz="11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7899915"/>
                  </a:ext>
                </a:extLst>
              </a:tr>
              <a:tr h="250839">
                <a:tc>
                  <a:txBody>
                    <a:bodyPr/>
                    <a:lstStyle/>
                    <a:p>
                      <a:r>
                        <a:rPr lang="de-DE" sz="1100" dirty="0"/>
                        <a:t>E1080087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Hinge/Scharnier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2303667"/>
                  </a:ext>
                </a:extLst>
              </a:tr>
              <a:tr h="250839">
                <a:tc>
                  <a:txBody>
                    <a:bodyPr/>
                    <a:lstStyle/>
                    <a:p>
                      <a:r>
                        <a:rPr lang="de-DE" sz="1100" dirty="0"/>
                        <a:t>E1080091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Hinge/Scharnier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6521093"/>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951425901"/>
              </p:ext>
            </p:extLst>
          </p:nvPr>
        </p:nvGraphicFramePr>
        <p:xfrm>
          <a:off x="6384000" y="1245879"/>
          <a:ext cx="4896000" cy="4408088"/>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5112">
                <a:tc>
                  <a:txBody>
                    <a:bodyPr/>
                    <a:lstStyle/>
                    <a:p>
                      <a:r>
                        <a:rPr lang="de-DE" sz="11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59313">
                <a:tc>
                  <a:txBody>
                    <a:bodyPr/>
                    <a:lstStyle/>
                    <a:p>
                      <a:r>
                        <a:rPr lang="de-DE" sz="1100" dirty="0"/>
                        <a:t>E1080272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LAN Cover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59313">
                <a:tc>
                  <a:txBody>
                    <a:bodyPr/>
                    <a:lstStyle/>
                    <a:p>
                      <a:r>
                        <a:rPr lang="de-DE" sz="1100" dirty="0"/>
                        <a:t>E1080088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Back Cover (Cover A)</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59313">
                <a:tc>
                  <a:txBody>
                    <a:bodyPr/>
                    <a:lstStyle/>
                    <a:p>
                      <a:r>
                        <a:rPr lang="de-DE" sz="1100" dirty="0"/>
                        <a:t>E1080090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Cable (</a:t>
                      </a:r>
                      <a:r>
                        <a:rPr lang="de-DE" sz="1100" dirty="0" err="1"/>
                        <a:t>eDP</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59313">
                <a:tc>
                  <a:txBody>
                    <a:bodyPr/>
                    <a:lstStyle/>
                    <a:p>
                      <a:r>
                        <a:rPr lang="de-DE" sz="1100" dirty="0"/>
                        <a:t>E1080085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Front Cover  (Cover B)</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59313">
                <a:tc>
                  <a:txBody>
                    <a:bodyPr/>
                    <a:lstStyle/>
                    <a:p>
                      <a:r>
                        <a:rPr lang="de-DE" sz="11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59313">
                <a:tc>
                  <a:txBody>
                    <a:bodyPr/>
                    <a:lstStyle/>
                    <a:p>
                      <a:r>
                        <a:rPr lang="de-DE" sz="11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LID Switch Board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59313">
                <a:tc>
                  <a:txBody>
                    <a:bodyPr/>
                    <a:lstStyle/>
                    <a:p>
                      <a:r>
                        <a:rPr lang="de-DE" sz="1100" dirty="0"/>
                        <a:t>E1080358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(i3-7020U)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59313">
                <a:tc>
                  <a:txBody>
                    <a:bodyPr/>
                    <a:lstStyle/>
                    <a:p>
                      <a:r>
                        <a:rPr lang="de-DE" sz="1100" dirty="0"/>
                        <a:t>E1080158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WU (i3-7100U)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8928637"/>
                  </a:ext>
                </a:extLst>
              </a:tr>
              <a:tr h="259313">
                <a:tc>
                  <a:txBody>
                    <a:bodyPr/>
                    <a:lstStyle/>
                    <a:p>
                      <a:r>
                        <a:rPr lang="de-DE" sz="1100" dirty="0"/>
                        <a:t>E1080333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(i3-8130U)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3626789"/>
                  </a:ext>
                </a:extLst>
              </a:tr>
              <a:tr h="259313">
                <a:tc>
                  <a:txBody>
                    <a:bodyPr/>
                    <a:lstStyle/>
                    <a:p>
                      <a:r>
                        <a:rPr lang="de-DE" sz="1100" dirty="0"/>
                        <a:t>E1080083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WU (i5-7200U)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8232470"/>
                  </a:ext>
                </a:extLst>
              </a:tr>
              <a:tr h="259313">
                <a:tc>
                  <a:txBody>
                    <a:bodyPr/>
                    <a:lstStyle/>
                    <a:p>
                      <a:r>
                        <a:rPr lang="de-DE" sz="1100" dirty="0"/>
                        <a:t>E1080334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WU (i5-8250U)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9190241"/>
                  </a:ext>
                </a:extLst>
              </a:tr>
              <a:tr h="259313">
                <a:tc>
                  <a:txBody>
                    <a:bodyPr/>
                    <a:lstStyle/>
                    <a:p>
                      <a:r>
                        <a:rPr lang="de-DE" sz="1100" dirty="0"/>
                        <a:t>E1080094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ODD </a:t>
                      </a:r>
                      <a:r>
                        <a:rPr lang="de-DE" sz="1100" dirty="0" err="1"/>
                        <a:t>Bezel</a:t>
                      </a:r>
                      <a:r>
                        <a:rPr lang="de-DE" sz="1100" dirty="0"/>
                        <a:t> Set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0489131"/>
                  </a:ext>
                </a:extLst>
              </a:tr>
              <a:tr h="259313">
                <a:tc>
                  <a:txBody>
                    <a:bodyPr/>
                    <a:lstStyle/>
                    <a:p>
                      <a:r>
                        <a:rPr lang="de-DE" sz="1100" dirty="0"/>
                        <a:t>E1080076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5207644"/>
                  </a:ext>
                </a:extLst>
              </a:tr>
              <a:tr h="259313">
                <a:tc>
                  <a:txBody>
                    <a:bodyPr/>
                    <a:lstStyle/>
                    <a:p>
                      <a:r>
                        <a:rPr lang="de-DE" sz="1100" dirty="0"/>
                        <a:t>E1080080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684274"/>
                  </a:ext>
                </a:extLst>
              </a:tr>
              <a:tr h="259313">
                <a:tc>
                  <a:txBody>
                    <a:bodyPr/>
                    <a:lstStyle/>
                    <a:p>
                      <a:r>
                        <a:rPr lang="de-DE" sz="1100" dirty="0"/>
                        <a:t>E1080066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305794"/>
                  </a:ext>
                </a:extLst>
              </a:tr>
              <a:tr h="259313">
                <a:tc>
                  <a:txBody>
                    <a:bodyPr/>
                    <a:lstStyle/>
                    <a:p>
                      <a:r>
                        <a:rPr lang="de-DE" sz="11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087655"/>
                  </a:ext>
                </a:extLst>
              </a:tr>
            </a:tbl>
          </a:graphicData>
        </a:graphic>
      </p:graphicFrame>
    </p:spTree>
    <p:extLst>
      <p:ext uri="{BB962C8B-B14F-4D97-AF65-F5344CB8AC3E}">
        <p14:creationId xmlns:p14="http://schemas.microsoft.com/office/powerpoint/2010/main" val="352330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Ersatzteile Mobile 1515A</a:t>
            </a:r>
          </a:p>
        </p:txBody>
      </p:sp>
      <p:sp>
        <p:nvSpPr>
          <p:cNvPr id="3" name="Datumsplatzhalter 2"/>
          <p:cNvSpPr>
            <a:spLocks noGrp="1"/>
          </p:cNvSpPr>
          <p:nvPr>
            <p:ph type="dt" sz="half" idx="10"/>
          </p:nvPr>
        </p:nvSpPr>
        <p:spPr/>
        <p:txBody>
          <a:bodyPr/>
          <a:lstStyle/>
          <a:p>
            <a:r>
              <a:rPr lang="de-DE"/>
              <a:t>November 2019</a:t>
            </a:r>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t>43</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449275789"/>
              </p:ext>
            </p:extLst>
          </p:nvPr>
        </p:nvGraphicFramePr>
        <p:xfrm>
          <a:off x="912000" y="1485001"/>
          <a:ext cx="4896000" cy="46634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r>
                        <a:rPr lang="de-DE" sz="11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1481175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Netzteil 40W (EU)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Akku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Tastatur  [Deutsch]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E1080093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Antenne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Antenne LTE (LTE2)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E1080234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E1080236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err="1"/>
                        <a:t>Bottom</a:t>
                      </a:r>
                      <a:r>
                        <a:rPr lang="de-DE" sz="1100" dirty="0"/>
                        <a:t>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E1080092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Cable </a:t>
                      </a:r>
                      <a:r>
                        <a:rPr lang="de-DE" sz="1100" dirty="0" err="1"/>
                        <a:t>for</a:t>
                      </a:r>
                      <a:r>
                        <a:rPr lang="de-DE" sz="1100" dirty="0"/>
                        <a:t>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E1080078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E1083605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Lüfter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E1080218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DC-Port (Einzelne Buchse)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E1080086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15.6" FHD (</a:t>
                      </a:r>
                      <a:r>
                        <a:rPr lang="de-DE" sz="1100" dirty="0" err="1"/>
                        <a:t>eDP</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E1080079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Hall Sensor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E1080087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Hinge/Scharnier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100" dirty="0"/>
                        <a:t>E1080091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Hinge/Scharnier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r>
                        <a:rPr lang="de-DE" sz="1100" dirty="0"/>
                        <a:t>E1080272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LAN Cover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5762107"/>
              </p:ext>
            </p:extLst>
          </p:nvPr>
        </p:nvGraphicFramePr>
        <p:xfrm>
          <a:off x="6384000" y="1485001"/>
          <a:ext cx="4896000" cy="310896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r>
                        <a:rPr lang="de-DE" sz="11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E1080088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Back Cover (Cover A)</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E1080090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Cable (</a:t>
                      </a:r>
                      <a:r>
                        <a:rPr lang="de-DE" sz="1100" dirty="0" err="1"/>
                        <a:t>eDP</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E1080085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Front Cover (Cover B)</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LID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E1080235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(N5000)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E1080094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ODD </a:t>
                      </a:r>
                      <a:r>
                        <a:rPr lang="de-DE" sz="1100" dirty="0" err="1"/>
                        <a:t>Bezel</a:t>
                      </a:r>
                      <a:r>
                        <a:rPr lang="de-DE" sz="1100" dirty="0"/>
                        <a:t> Set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E1080076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E1080080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E1080233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bl>
          </a:graphicData>
        </a:graphic>
      </p:graphicFrame>
    </p:spTree>
    <p:extLst>
      <p:ext uri="{BB962C8B-B14F-4D97-AF65-F5344CB8AC3E}">
        <p14:creationId xmlns:p14="http://schemas.microsoft.com/office/powerpoint/2010/main" val="1407025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Ersatzteile Mobile 1515V</a:t>
            </a:r>
          </a:p>
        </p:txBody>
      </p:sp>
      <p:sp>
        <p:nvSpPr>
          <p:cNvPr id="3" name="Datumsplatzhalter 2"/>
          <p:cNvSpPr>
            <a:spLocks noGrp="1"/>
          </p:cNvSpPr>
          <p:nvPr>
            <p:ph type="dt" sz="half" idx="10"/>
          </p:nvPr>
        </p:nvSpPr>
        <p:spPr/>
        <p:txBody>
          <a:bodyPr/>
          <a:lstStyle/>
          <a:p>
            <a:r>
              <a:rPr lang="de-DE"/>
              <a:t>November 2019</a:t>
            </a:r>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t>44</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2863290685"/>
              </p:ext>
            </p:extLst>
          </p:nvPr>
        </p:nvGraphicFramePr>
        <p:xfrm>
          <a:off x="912000" y="1485001"/>
          <a:ext cx="4896000" cy="46634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r>
                        <a:rPr lang="de-DE" sz="11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Akku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1480486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Netzteil 65W (EU)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Tastatur  [Deutsch]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E1080093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Antenne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Antenne LTE (LTE2)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E1080217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E1080216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err="1"/>
                        <a:t>Bottom</a:t>
                      </a:r>
                      <a:r>
                        <a:rPr lang="de-DE" sz="1100" dirty="0"/>
                        <a:t>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E1080092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Cable </a:t>
                      </a:r>
                      <a:r>
                        <a:rPr lang="de-DE" sz="1100" dirty="0" err="1"/>
                        <a:t>for</a:t>
                      </a:r>
                      <a:r>
                        <a:rPr lang="de-DE" sz="1100" dirty="0"/>
                        <a:t>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E1080078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E1080191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Lüfter 4-Pol (PWM)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E1080086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15.6" FHD (</a:t>
                      </a:r>
                      <a:r>
                        <a:rPr lang="de-DE" sz="1100" dirty="0" err="1"/>
                        <a:t>eDP</a:t>
                      </a:r>
                      <a:r>
                        <a:rPr lang="de-DE" sz="1100" dirty="0"/>
                        <a:t>/</a:t>
                      </a:r>
                      <a:r>
                        <a:rPr lang="de-DE" sz="1100" dirty="0" err="1"/>
                        <a:t>nonGl</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E1080079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Hall Sensor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E1080087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Hinge/Scharnier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E1080091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Hinge/Scharnier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100" dirty="0"/>
                        <a:t>E1080272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LAN Cover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r>
                        <a:rPr lang="de-DE" sz="1100" dirty="0"/>
                        <a:t>E1080088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Back Cover (Cover A)</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817667663"/>
              </p:ext>
            </p:extLst>
          </p:nvPr>
        </p:nvGraphicFramePr>
        <p:xfrm>
          <a:off x="6384000" y="1485001"/>
          <a:ext cx="4896000" cy="33680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r>
                        <a:rPr lang="de-DE" sz="11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E1080090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Cable (</a:t>
                      </a:r>
                      <a:r>
                        <a:rPr lang="de-DE" sz="1100" dirty="0" err="1"/>
                        <a:t>eDP</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E1080085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Front Cover (Cover B)</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LID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E1080270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(i5-7200U/MX150)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E1080238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(i5-8250U/MX150)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E1080331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(i5-8250U/MX250)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E1080094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ODD </a:t>
                      </a:r>
                      <a:r>
                        <a:rPr lang="de-DE" sz="1100" dirty="0" err="1"/>
                        <a:t>Bezel</a:t>
                      </a:r>
                      <a:r>
                        <a:rPr lang="de-DE" sz="1100" dirty="0"/>
                        <a:t> Set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E1080076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E1080080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E1080215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bl>
          </a:graphicData>
        </a:graphic>
      </p:graphicFrame>
    </p:spTree>
    <p:extLst>
      <p:ext uri="{BB962C8B-B14F-4D97-AF65-F5344CB8AC3E}">
        <p14:creationId xmlns:p14="http://schemas.microsoft.com/office/powerpoint/2010/main" val="2619429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Ersatzteile Mobile 1715</a:t>
            </a:r>
          </a:p>
        </p:txBody>
      </p:sp>
      <p:sp>
        <p:nvSpPr>
          <p:cNvPr id="3" name="Datumsplatzhalter 2"/>
          <p:cNvSpPr>
            <a:spLocks noGrp="1"/>
          </p:cNvSpPr>
          <p:nvPr>
            <p:ph type="dt" sz="half" idx="10"/>
          </p:nvPr>
        </p:nvSpPr>
        <p:spPr/>
        <p:txBody>
          <a:bodyPr/>
          <a:lstStyle/>
          <a:p>
            <a:r>
              <a:rPr lang="de-DE"/>
              <a:t>November 2019</a:t>
            </a:r>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t>45</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2552329509"/>
              </p:ext>
            </p:extLst>
          </p:nvPr>
        </p:nvGraphicFramePr>
        <p:xfrm>
          <a:off x="912000" y="1485001"/>
          <a:ext cx="4896000" cy="487680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43692">
                <a:tc>
                  <a:txBody>
                    <a:bodyPr/>
                    <a:lstStyle/>
                    <a:p>
                      <a:r>
                        <a:rPr lang="de-DE" sz="10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525">
                <a:tc>
                  <a:txBody>
                    <a:bodyPr/>
                    <a:lstStyle/>
                    <a:p>
                      <a:r>
                        <a:rPr lang="de-DE" sz="10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Akku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525">
                <a:tc>
                  <a:txBody>
                    <a:bodyPr/>
                    <a:lstStyle/>
                    <a:p>
                      <a:r>
                        <a:rPr lang="de-DE" sz="1000" dirty="0"/>
                        <a:t>1481175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Netzteil 40W (EU)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525">
                <a:tc>
                  <a:txBody>
                    <a:bodyPr/>
                    <a:lstStyle/>
                    <a:p>
                      <a:r>
                        <a:rPr lang="de-DE" sz="10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Tastatur  [Deutsch]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525">
                <a:tc>
                  <a:txBody>
                    <a:bodyPr/>
                    <a:lstStyle/>
                    <a:p>
                      <a:r>
                        <a:rPr lang="de-DE" sz="1000" dirty="0"/>
                        <a:t>E1080335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Antenne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525">
                <a:tc>
                  <a:txBody>
                    <a:bodyPr/>
                    <a:lstStyle/>
                    <a:p>
                      <a:r>
                        <a:rPr lang="de-DE" sz="10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Antenne LTE (LTE2)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525">
                <a:tc>
                  <a:txBody>
                    <a:bodyPr/>
                    <a:lstStyle/>
                    <a:p>
                      <a:r>
                        <a:rPr lang="de-DE" sz="1000" dirty="0"/>
                        <a:t>E1080174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525">
                <a:tc>
                  <a:txBody>
                    <a:bodyPr/>
                    <a:lstStyle/>
                    <a:p>
                      <a:r>
                        <a:rPr lang="de-DE" sz="1000" dirty="0"/>
                        <a:t>E1080171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err="1"/>
                        <a:t>Battery</a:t>
                      </a:r>
                      <a:r>
                        <a:rPr lang="de-DE" sz="1000" dirty="0"/>
                        <a:t> Transfer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525">
                <a:tc>
                  <a:txBody>
                    <a:bodyPr/>
                    <a:lstStyle/>
                    <a:p>
                      <a:r>
                        <a:rPr lang="de-DE" sz="1000" dirty="0"/>
                        <a:t>E1080179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err="1"/>
                        <a:t>Bottom</a:t>
                      </a:r>
                      <a:r>
                        <a:rPr lang="de-DE" sz="1000" dirty="0"/>
                        <a:t>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525">
                <a:tc>
                  <a:txBody>
                    <a:bodyPr/>
                    <a:lstStyle/>
                    <a:p>
                      <a:r>
                        <a:rPr lang="de-DE" sz="1000" dirty="0"/>
                        <a:t>E1080184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Cable </a:t>
                      </a:r>
                      <a:r>
                        <a:rPr lang="de-DE" sz="1000" dirty="0" err="1"/>
                        <a:t>for</a:t>
                      </a:r>
                      <a:r>
                        <a:rPr lang="de-DE" sz="1000" dirty="0"/>
                        <a:t>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525">
                <a:tc>
                  <a:txBody>
                    <a:bodyPr/>
                    <a:lstStyle/>
                    <a:p>
                      <a:r>
                        <a:rPr lang="de-DE" sz="1000" dirty="0"/>
                        <a:t>E1080172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525">
                <a:tc>
                  <a:txBody>
                    <a:bodyPr/>
                    <a:lstStyle/>
                    <a:p>
                      <a:r>
                        <a:rPr lang="de-DE" sz="1000" dirty="0"/>
                        <a:t>E1083605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CPU Lüfter 3-Pol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525">
                <a:tc>
                  <a:txBody>
                    <a:bodyPr/>
                    <a:lstStyle/>
                    <a:p>
                      <a:r>
                        <a:rPr lang="de-DE" sz="1000" dirty="0"/>
                        <a:t>E1080191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CPU Lüfter 4-Pol (PWM)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525">
                <a:tc>
                  <a:txBody>
                    <a:bodyPr/>
                    <a:lstStyle/>
                    <a:p>
                      <a:r>
                        <a:rPr lang="de-DE" sz="1000" dirty="0"/>
                        <a:t>E1080218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DC-Port (Einzelne Buchse)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525">
                <a:tc>
                  <a:txBody>
                    <a:bodyPr/>
                    <a:lstStyle/>
                    <a:p>
                      <a:r>
                        <a:rPr lang="de-DE" sz="1000" dirty="0"/>
                        <a:t>E1080192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Display 17.3" FHD (</a:t>
                      </a:r>
                      <a:r>
                        <a:rPr lang="de-DE" sz="1000" dirty="0" err="1"/>
                        <a:t>eDP</a:t>
                      </a:r>
                      <a:r>
                        <a:rPr lang="de-DE" sz="1000" dirty="0"/>
                        <a:t>/</a:t>
                      </a:r>
                      <a:r>
                        <a:rPr lang="de-DE" sz="1000" dirty="0" err="1"/>
                        <a:t>nonGl</a:t>
                      </a:r>
                      <a:r>
                        <a:rPr lang="de-DE" sz="10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36525">
                <a:tc>
                  <a:txBody>
                    <a:bodyPr/>
                    <a:lstStyle/>
                    <a:p>
                      <a:r>
                        <a:rPr lang="de-DE" sz="1000" dirty="0"/>
                        <a:t>E1080193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Display 17.3" HD+ (</a:t>
                      </a:r>
                      <a:r>
                        <a:rPr lang="de-DE" sz="1000" dirty="0" err="1"/>
                        <a:t>eDP</a:t>
                      </a:r>
                      <a:r>
                        <a:rPr lang="de-DE" sz="1000" dirty="0"/>
                        <a:t>/</a:t>
                      </a:r>
                      <a:r>
                        <a:rPr lang="de-DE" sz="1000" dirty="0" err="1"/>
                        <a:t>nonGl</a:t>
                      </a:r>
                      <a:r>
                        <a:rPr lang="de-DE" sz="10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36525">
                <a:tc>
                  <a:txBody>
                    <a:bodyPr/>
                    <a:lstStyle/>
                    <a:p>
                      <a:r>
                        <a:rPr lang="de-DE" sz="10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36525">
                <a:tc>
                  <a:txBody>
                    <a:bodyPr/>
                    <a:lstStyle/>
                    <a:p>
                      <a:r>
                        <a:rPr lang="de-DE" sz="1000" dirty="0"/>
                        <a:t>E1080181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Hinge/Scharnier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r h="243692">
                <a:tc>
                  <a:txBody>
                    <a:bodyPr/>
                    <a:lstStyle/>
                    <a:p>
                      <a:r>
                        <a:rPr lang="de-DE" sz="1000" dirty="0"/>
                        <a:t>E1080182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Hinge/Scharnier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5303995"/>
                  </a:ext>
                </a:extLst>
              </a:tr>
              <a:tr h="243692">
                <a:tc>
                  <a:txBody>
                    <a:bodyPr/>
                    <a:lstStyle/>
                    <a:p>
                      <a:r>
                        <a:rPr lang="de-DE" sz="1000" dirty="0"/>
                        <a:t>E1080183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t>LCD Back Cover (Cover A)</a:t>
                      </a:r>
                      <a:endParaRPr lang="de-DE"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568334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702943577"/>
              </p:ext>
            </p:extLst>
          </p:nvPr>
        </p:nvGraphicFramePr>
        <p:xfrm>
          <a:off x="6384000" y="1485001"/>
          <a:ext cx="4896000" cy="4667955"/>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r>
                        <a:rPr lang="de-DE" sz="10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000" dirty="0"/>
                        <a:t>E1080185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LCD Cable (</a:t>
                      </a:r>
                      <a:r>
                        <a:rPr lang="de-DE" sz="1000" dirty="0" err="1"/>
                        <a:t>eDP</a:t>
                      </a:r>
                      <a:r>
                        <a:rPr lang="de-DE" sz="10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000" dirty="0"/>
                        <a:t>E1080180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t>LCD Front Cover (Cover B)</a:t>
                      </a:r>
                      <a:endParaRPr lang="de-DE"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0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0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LID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000" dirty="0"/>
                        <a:t>E1080175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(i3-7100U) V2.1A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000" dirty="0"/>
                        <a:t>E1080267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(i3-7100U) V3.1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000" dirty="0"/>
                        <a:t>E1080332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(i3-8130U) V3.0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000" dirty="0"/>
                        <a:t>E1080269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(i5-7200U) V3.1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000" dirty="0"/>
                        <a:t>E1080176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(i5-8250U) V2.1A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000" dirty="0"/>
                        <a:t>E1080268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(i5-8250U) V3.1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000" dirty="0"/>
                        <a:t>E1080177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ODD Bridge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000" dirty="0"/>
                        <a:t>E1080169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Power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000" dirty="0"/>
                        <a:t>E1080178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SATA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000" dirty="0"/>
                        <a:t>E1080170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SIM Card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000" dirty="0"/>
                        <a:t>E1080196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000" dirty="0"/>
                        <a:t>E1080197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r>
                        <a:rPr lang="de-DE" sz="1000" dirty="0"/>
                        <a:t>E1080168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r h="250839">
                <a:tc>
                  <a:txBody>
                    <a:bodyPr/>
                    <a:lstStyle/>
                    <a:p>
                      <a:r>
                        <a:rPr lang="de-DE" sz="10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518853"/>
                  </a:ext>
                </a:extLst>
              </a:tr>
            </a:tbl>
          </a:graphicData>
        </a:graphic>
      </p:graphicFrame>
    </p:spTree>
    <p:extLst>
      <p:ext uri="{BB962C8B-B14F-4D97-AF65-F5344CB8AC3E}">
        <p14:creationId xmlns:p14="http://schemas.microsoft.com/office/powerpoint/2010/main" val="2423440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Ersatzteile Mobile 1715A</a:t>
            </a:r>
          </a:p>
        </p:txBody>
      </p:sp>
      <p:sp>
        <p:nvSpPr>
          <p:cNvPr id="3" name="Datumsplatzhalter 2"/>
          <p:cNvSpPr>
            <a:spLocks noGrp="1"/>
          </p:cNvSpPr>
          <p:nvPr>
            <p:ph type="dt" sz="half" idx="10"/>
          </p:nvPr>
        </p:nvSpPr>
        <p:spPr/>
        <p:txBody>
          <a:bodyPr/>
          <a:lstStyle/>
          <a:p>
            <a:r>
              <a:rPr lang="de-DE"/>
              <a:t>November 2019</a:t>
            </a:r>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t>46</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162211320"/>
              </p:ext>
            </p:extLst>
          </p:nvPr>
        </p:nvGraphicFramePr>
        <p:xfrm>
          <a:off x="912000" y="1485001"/>
          <a:ext cx="4896000" cy="46634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r>
                        <a:rPr lang="de-DE" sz="11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Akku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1481175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Netzteil 40W</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Tastatur  [Deutsch]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E1080335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Antenne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Antenne LTE(LTE2)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E1080174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E1080171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err="1"/>
                        <a:t>Battery</a:t>
                      </a:r>
                      <a:r>
                        <a:rPr lang="de-DE" sz="1100" dirty="0"/>
                        <a:t> Transfer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E1080214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err="1"/>
                        <a:t>Bottom</a:t>
                      </a:r>
                      <a:r>
                        <a:rPr lang="de-DE" sz="1100" dirty="0"/>
                        <a:t>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E1080184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Cable </a:t>
                      </a:r>
                      <a:r>
                        <a:rPr lang="de-DE" sz="1100" dirty="0" err="1"/>
                        <a:t>for</a:t>
                      </a:r>
                      <a:r>
                        <a:rPr lang="de-DE" sz="1100" dirty="0"/>
                        <a:t>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E1080172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E1083605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Lüfter 3-Pol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E1080191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Lüfter 4-Pol (PWM)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E1080218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DC-Port (Einzelne Buchse)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E1080192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17.3" FHD (</a:t>
                      </a:r>
                      <a:r>
                        <a:rPr lang="de-DE" sz="1100" dirty="0" err="1"/>
                        <a:t>eDP</a:t>
                      </a:r>
                      <a:r>
                        <a:rPr lang="de-DE" sz="1100" dirty="0"/>
                        <a:t>/</a:t>
                      </a:r>
                      <a:r>
                        <a:rPr lang="de-DE" sz="1100" dirty="0" err="1"/>
                        <a:t>nonGl</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E1080193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17.3" HD+ (</a:t>
                      </a:r>
                      <a:r>
                        <a:rPr lang="de-DE" sz="1100" dirty="0" err="1"/>
                        <a:t>eDP</a:t>
                      </a:r>
                      <a:r>
                        <a:rPr lang="de-DE" sz="1100" dirty="0"/>
                        <a:t>/</a:t>
                      </a:r>
                      <a:r>
                        <a:rPr lang="de-DE" sz="1100" dirty="0" err="1"/>
                        <a:t>nonGl</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1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r>
                        <a:rPr lang="de-DE" sz="1100" dirty="0"/>
                        <a:t>E1080181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Hinge/Scharnier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226640968"/>
              </p:ext>
            </p:extLst>
          </p:nvPr>
        </p:nvGraphicFramePr>
        <p:xfrm>
          <a:off x="6384000" y="1485001"/>
          <a:ext cx="4896000" cy="46634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r>
                        <a:rPr lang="de-DE" sz="11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E1080182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Hinge/Scharnier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E1080183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Back Cover (Cover A)</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E1080185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Cable (</a:t>
                      </a:r>
                      <a:r>
                        <a:rPr lang="de-DE" sz="1100" dirty="0" err="1"/>
                        <a:t>eDP</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E1080180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Front Cover (Cover B)</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LID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E1080213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(N5000)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E1080177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ODD Bridge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E1080169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Power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E1080178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SATA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E1080170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SIM Card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E1080196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E1080197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E1080212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endParaRPr lang="de-DE" sz="11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1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endParaRPr lang="de-DE"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bl>
          </a:graphicData>
        </a:graphic>
      </p:graphicFrame>
    </p:spTree>
    <p:extLst>
      <p:ext uri="{BB962C8B-B14F-4D97-AF65-F5344CB8AC3E}">
        <p14:creationId xmlns:p14="http://schemas.microsoft.com/office/powerpoint/2010/main" val="3008704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Ersatzteile Mobile 1715V</a:t>
            </a:r>
          </a:p>
        </p:txBody>
      </p:sp>
      <p:sp>
        <p:nvSpPr>
          <p:cNvPr id="3" name="Datumsplatzhalter 2"/>
          <p:cNvSpPr>
            <a:spLocks noGrp="1"/>
          </p:cNvSpPr>
          <p:nvPr>
            <p:ph type="dt" sz="half" idx="10"/>
          </p:nvPr>
        </p:nvSpPr>
        <p:spPr/>
        <p:txBody>
          <a:bodyPr/>
          <a:lstStyle/>
          <a:p>
            <a:r>
              <a:rPr lang="de-DE"/>
              <a:t>November 2019</a:t>
            </a:r>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t>47</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880085288"/>
              </p:ext>
            </p:extLst>
          </p:nvPr>
        </p:nvGraphicFramePr>
        <p:xfrm>
          <a:off x="912000" y="1485001"/>
          <a:ext cx="4896000" cy="46634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r>
                        <a:rPr lang="de-DE" sz="11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Akku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1480486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Netzteil 65W (EU)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Tastatur  [Deutsch]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E1080335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Antenne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Antenne LTE (LTE2)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E1080174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E1080171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err="1"/>
                        <a:t>Battery</a:t>
                      </a:r>
                      <a:r>
                        <a:rPr lang="de-DE" sz="1100" dirty="0"/>
                        <a:t> Transfer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E1080232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err="1"/>
                        <a:t>Bottom</a:t>
                      </a:r>
                      <a:r>
                        <a:rPr lang="de-DE" sz="1100" dirty="0"/>
                        <a:t>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E1080184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Cable </a:t>
                      </a:r>
                      <a:r>
                        <a:rPr lang="de-DE" sz="1100" dirty="0" err="1"/>
                        <a:t>for</a:t>
                      </a:r>
                      <a:r>
                        <a:rPr lang="de-DE" sz="1100" dirty="0"/>
                        <a:t>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E1080172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E1080191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Lüfter 4-Pol (PWM)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E1080192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17.3" FHD (</a:t>
                      </a:r>
                      <a:r>
                        <a:rPr lang="de-DE" sz="1100" dirty="0" err="1"/>
                        <a:t>eDP</a:t>
                      </a:r>
                      <a:r>
                        <a:rPr lang="de-DE" sz="1100" dirty="0"/>
                        <a:t>/</a:t>
                      </a:r>
                      <a:r>
                        <a:rPr lang="de-DE" sz="1100" dirty="0" err="1"/>
                        <a:t>nonGl</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E1080181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Hinge/Scharnier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E1080182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Hinge/Scharnier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100" dirty="0"/>
                        <a:t>E1080183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Back Cover (Cover A)</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r>
                        <a:rPr lang="de-DE" sz="1100" dirty="0"/>
                        <a:t>E1080185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Cable (</a:t>
                      </a:r>
                      <a:r>
                        <a:rPr lang="de-DE" sz="1100" dirty="0" err="1"/>
                        <a:t>eDP</a:t>
                      </a:r>
                      <a:r>
                        <a:rPr lang="de-DE" sz="11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767370979"/>
              </p:ext>
            </p:extLst>
          </p:nvPr>
        </p:nvGraphicFramePr>
        <p:xfrm>
          <a:off x="6384000" y="1485001"/>
          <a:ext cx="4896000" cy="440436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r>
                        <a:rPr lang="de-DE" sz="1100" dirty="0"/>
                        <a:t>Artikelnummer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Beschreibung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E1080180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Front Cover (Cover B)</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LID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E1080271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(i5-7200U/MX150)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E1080189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(i5-8250U/MX150)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E1080329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(i5-8250U/MX250)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E1080190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(i7-8550U/MX150)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E1080330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(i7-8550U/MX250)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E1080177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ODD Bridge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E1080169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Power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E1080178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SATA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E1080170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SIM Card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E1080196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E1080197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E1080231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1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bl>
          </a:graphicData>
        </a:graphic>
      </p:graphicFrame>
    </p:spTree>
    <p:extLst>
      <p:ext uri="{BB962C8B-B14F-4D97-AF65-F5344CB8AC3E}">
        <p14:creationId xmlns:p14="http://schemas.microsoft.com/office/powerpoint/2010/main" val="3722317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Sie haben Fragen oder Anregungen?</a:t>
            </a:r>
          </a:p>
        </p:txBody>
      </p:sp>
      <p:sp>
        <p:nvSpPr>
          <p:cNvPr id="3" name="Inhaltsplatzhalter 2"/>
          <p:cNvSpPr>
            <a:spLocks noGrp="1"/>
          </p:cNvSpPr>
          <p:nvPr>
            <p:ph idx="1"/>
          </p:nvPr>
        </p:nvSpPr>
        <p:spPr/>
        <p:txBody>
          <a:bodyPr/>
          <a:lstStyle/>
          <a:p>
            <a:pPr marL="0" indent="0">
              <a:buNone/>
            </a:pPr>
            <a:r>
              <a:rPr lang="de-DE" dirty="0"/>
              <a:t>Dann schreiben Sie uns eine E-Mail an die </a:t>
            </a:r>
            <a:r>
              <a:rPr lang="de-DE" dirty="0">
                <a:hlinkClick r:id="rId2"/>
              </a:rPr>
              <a:t>info@wortmann.de</a:t>
            </a:r>
            <a:endParaRPr lang="de-DE" dirty="0"/>
          </a:p>
          <a:p>
            <a:pPr marL="0" indent="0">
              <a:buNone/>
            </a:pPr>
            <a:r>
              <a:rPr lang="de-DE" dirty="0"/>
              <a:t>Wir freuen uns auf Ihr Feedback!</a:t>
            </a: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48</a:t>
            </a:fld>
            <a:endParaRPr lang="de-DE" dirty="0"/>
          </a:p>
        </p:txBody>
      </p:sp>
    </p:spTree>
    <p:extLst>
      <p:ext uri="{BB962C8B-B14F-4D97-AF65-F5344CB8AC3E}">
        <p14:creationId xmlns:p14="http://schemas.microsoft.com/office/powerpoint/2010/main" val="240480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5</a:t>
            </a:fld>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3" name="Bild 1"/>
          <p:cNvPicPr>
            <a:picLocks noGrp="1" noChangeAspect="1"/>
          </p:cNvPicPr>
          <p:nvPr>
            <p:ph type="pic" idx="1"/>
          </p:nvPr>
        </p:nvPicPr>
        <p:blipFill rotWithShape="1">
          <a:blip r:embed="rId3" cstate="email">
            <a:extLst>
              <a:ext uri="{28A0092B-C50C-407E-A947-70E740481C1C}">
                <a14:useLocalDpi xmlns:a14="http://schemas.microsoft.com/office/drawing/2010/main" val="0"/>
              </a:ext>
            </a:extLst>
          </a:blip>
          <a:srcRect l="10327" t="12436" r="11478" b="9370"/>
          <a:stretch/>
        </p:blipFill>
        <p:spPr>
          <a:xfrm>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Blip>
                <a:blip r:embed="rId4"/>
              </a:buBlip>
            </a:pPr>
            <a:r>
              <a:rPr lang="de-DE" dirty="0">
                <a:solidFill>
                  <a:srgbClr val="FF0000"/>
                </a:solidFill>
              </a:rPr>
              <a:t>Bevor Sie anfangen, schalten Sie das Notebook aus!</a:t>
            </a:r>
          </a:p>
          <a:p>
            <a:pPr>
              <a:buSzPct val="110000"/>
            </a:pPr>
            <a:r>
              <a:rPr lang="de-DE" dirty="0"/>
              <a:t>Entfernen Sie den Akku.</a:t>
            </a:r>
          </a:p>
          <a:p>
            <a:pPr>
              <a:buClr>
                <a:srgbClr val="FF0000"/>
              </a:buClr>
              <a:buSzPct val="110000"/>
            </a:pPr>
            <a:r>
              <a:rPr lang="de-DE" dirty="0"/>
              <a:t>Entfernen Sie die zwei Schrauben vom Bodengehäuse.</a:t>
            </a:r>
          </a:p>
          <a:p>
            <a:endParaRPr lang="de-DE" dirty="0">
              <a:solidFill>
                <a:srgbClr val="FF0000"/>
              </a:solidFill>
            </a:endParaRPr>
          </a:p>
        </p:txBody>
      </p:sp>
      <p:sp>
        <p:nvSpPr>
          <p:cNvPr id="6" name="Titel"/>
          <p:cNvSpPr>
            <a:spLocks noGrp="1"/>
          </p:cNvSpPr>
          <p:nvPr>
            <p:ph type="title"/>
          </p:nvPr>
        </p:nvSpPr>
        <p:spPr/>
        <p:txBody>
          <a:bodyPr/>
          <a:lstStyle/>
          <a:p>
            <a:r>
              <a:rPr lang="de-DE" dirty="0"/>
              <a:t>1. Schritt</a:t>
            </a:r>
          </a:p>
        </p:txBody>
      </p:sp>
      <p:sp>
        <p:nvSpPr>
          <p:cNvPr id="26" name="kreis"/>
          <p:cNvSpPr/>
          <p:nvPr/>
        </p:nvSpPr>
        <p:spPr>
          <a:xfrm>
            <a:off x="8066294" y="2223276"/>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kreis"/>
          <p:cNvSpPr/>
          <p:nvPr/>
        </p:nvSpPr>
        <p:spPr>
          <a:xfrm>
            <a:off x="9306857" y="2493000"/>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Bildplatzhalter 13"/>
          <p:cNvSpPr>
            <a:spLocks noGrp="1"/>
          </p:cNvSpPr>
          <p:nvPr>
            <p:ph type="pic" sz="quarter" idx="14"/>
          </p:nvPr>
        </p:nvSpPr>
        <p:spPr>
          <a:xfrm>
            <a:off x="6240000" y="5173769"/>
            <a:ext cx="1042826" cy="695217"/>
          </a:xfrm>
        </p:spPr>
      </p:sp>
      <p:sp>
        <p:nvSpPr>
          <p:cNvPr id="15" name="Bildplatzhalter 14"/>
          <p:cNvSpPr>
            <a:spLocks noGrp="1"/>
          </p:cNvSpPr>
          <p:nvPr>
            <p:ph type="pic" sz="quarter" idx="15"/>
          </p:nvPr>
        </p:nvSpPr>
        <p:spPr/>
      </p:sp>
      <p:sp>
        <p:nvSpPr>
          <p:cNvPr id="16" name="Bildplatzhalter 15"/>
          <p:cNvSpPr>
            <a:spLocks noGrp="1"/>
          </p:cNvSpPr>
          <p:nvPr>
            <p:ph type="pic" sz="quarter" idx="16"/>
          </p:nvPr>
        </p:nvSpPr>
        <p:spPr/>
      </p:sp>
      <p:sp>
        <p:nvSpPr>
          <p:cNvPr id="17" name="Bildplatzhalter 16"/>
          <p:cNvSpPr>
            <a:spLocks noGrp="1"/>
          </p:cNvSpPr>
          <p:nvPr>
            <p:ph type="pic" sz="quarter" idx="17"/>
          </p:nvPr>
        </p:nvSpPr>
        <p:spPr/>
      </p:sp>
      <p:sp>
        <p:nvSpPr>
          <p:cNvPr id="7" name="Datumsplatzhalter 6"/>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36953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6</a:t>
            </a:fld>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3" name="Bild 1"/>
          <p:cNvPicPr>
            <a:picLocks noGrp="1" noChangeAspect="1"/>
          </p:cNvPicPr>
          <p:nvPr>
            <p:ph type="pic" idx="1"/>
          </p:nvPr>
        </p:nvPicPr>
        <p:blipFill>
          <a:blip r:embed="rId3"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SzPct val="110000"/>
            </a:pPr>
            <a:r>
              <a:rPr lang="de-DE" dirty="0"/>
              <a:t>Klappen Sie das Notebook auf und legen Sie das Display auf den Boden.</a:t>
            </a:r>
          </a:p>
          <a:p>
            <a:pPr>
              <a:buSzPct val="110000"/>
            </a:pPr>
            <a:r>
              <a:rPr lang="de-DE" dirty="0"/>
              <a:t>Halten Sie mit der einen Hand die Tastatur fest, damit diese nicht herunterfällt.</a:t>
            </a:r>
          </a:p>
          <a:p>
            <a:pPr>
              <a:buClr>
                <a:srgbClr val="FF0000"/>
              </a:buClr>
              <a:buSzPct val="110000"/>
            </a:pPr>
            <a:r>
              <a:rPr lang="de-DE" dirty="0"/>
              <a:t>Drücken Sie nun mit einen Schraubendreher in das Loch und drücken die Tastatur heraus.</a:t>
            </a:r>
          </a:p>
        </p:txBody>
      </p:sp>
      <p:sp>
        <p:nvSpPr>
          <p:cNvPr id="6" name="Titel"/>
          <p:cNvSpPr>
            <a:spLocks noGrp="1"/>
          </p:cNvSpPr>
          <p:nvPr>
            <p:ph type="title"/>
          </p:nvPr>
        </p:nvSpPr>
        <p:spPr/>
        <p:txBody>
          <a:bodyPr/>
          <a:lstStyle/>
          <a:p>
            <a:r>
              <a:rPr lang="de-DE" dirty="0"/>
              <a:t>2. Schritt</a:t>
            </a:r>
          </a:p>
        </p:txBody>
      </p:sp>
      <p:sp>
        <p:nvSpPr>
          <p:cNvPr id="26" name="kreis"/>
          <p:cNvSpPr/>
          <p:nvPr/>
        </p:nvSpPr>
        <p:spPr>
          <a:xfrm>
            <a:off x="7608000" y="2512607"/>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9" name="Bildplatzhalter 8"/>
          <p:cNvSpPr>
            <a:spLocks noGrp="1"/>
          </p:cNvSpPr>
          <p:nvPr>
            <p:ph type="pic" sz="quarter" idx="14"/>
          </p:nvPr>
        </p:nvSpPr>
        <p:spPr>
          <a:xfrm>
            <a:off x="6269507" y="5173770"/>
            <a:ext cx="1042826" cy="695217"/>
          </a:xfrm>
        </p:spPr>
      </p:sp>
      <p:sp>
        <p:nvSpPr>
          <p:cNvPr id="11" name="Datumsplatzhalter 10"/>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72841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7</a:t>
            </a:fld>
            <a:endParaRPr lang="de-DE" dirty="0"/>
          </a:p>
        </p:txBody>
      </p:sp>
      <p:sp>
        <p:nvSpPr>
          <p:cNvPr id="19"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Thumbnail 3"/>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rot="10800000">
            <a:off x="5180715" y="5173770"/>
            <a:ext cx="1042825" cy="695217"/>
          </a:xfrm>
          <a:ln w="3175">
            <a:solidFill>
              <a:schemeClr val="bg1">
                <a:lumMod val="95000"/>
              </a:schemeClr>
            </a:solidFill>
          </a:ln>
        </p:spPr>
      </p:pic>
      <p:pic>
        <p:nvPicPr>
          <p:cNvPr id="40" name="Bild 3"/>
          <p:cNvPicPr>
            <a:picLocks noGrp="1" noChangeAspect="1"/>
          </p:cNvPicPr>
          <p:nvPr>
            <p:ph type="pic" idx="19"/>
          </p:nvPr>
        </p:nvPicPr>
        <p:blipFill>
          <a:blip r:embed="rId5"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a:blip r:embed="rId7" cstate="email">
            <a:extLst>
              <a:ext uri="{28A0092B-C50C-407E-A947-70E740481C1C}">
                <a14:useLocalDpi xmlns:a14="http://schemas.microsoft.com/office/drawing/2010/main" val="0"/>
              </a:ext>
            </a:extLst>
          </a:blip>
          <a:stretch>
            <a:fillRect/>
          </a:stretch>
        </p:blipFill>
        <p:spPr>
          <a:xfrm rot="10800000">
            <a:off x="5183188" y="987425"/>
            <a:ext cx="6172200" cy="4114800"/>
          </a:xfrm>
          <a:ln w="3175">
            <a:solidFill>
              <a:schemeClr val="bg1">
                <a:lumMod val="95000"/>
              </a:schemeClr>
            </a:solidFill>
          </a:ln>
        </p:spPr>
      </p:pic>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SzPct val="110000"/>
            </a:pPr>
            <a:r>
              <a:rPr lang="de-DE" dirty="0"/>
              <a:t>Legen Sie das Notebook normal hin.</a:t>
            </a:r>
          </a:p>
          <a:p>
            <a:pPr>
              <a:buSzPct val="110000"/>
            </a:pPr>
            <a:r>
              <a:rPr lang="de-DE" dirty="0"/>
              <a:t>Klappen Sie die Tastatur vorsichtig um.</a:t>
            </a:r>
          </a:p>
          <a:p>
            <a:pPr>
              <a:buClr>
                <a:srgbClr val="FF0000"/>
              </a:buClr>
              <a:buBlip>
                <a:blip r:embed="rId8"/>
              </a:buBlip>
            </a:pPr>
            <a:r>
              <a:rPr lang="de-DE" dirty="0">
                <a:solidFill>
                  <a:srgbClr val="FF0000"/>
                </a:solidFill>
              </a:rPr>
              <a:t> Achten Sie darauf das Tastaturbandkabel nicht zu knicken!</a:t>
            </a:r>
            <a:endParaRPr lang="de-DE" dirty="0"/>
          </a:p>
          <a:p>
            <a:pPr>
              <a:buClr>
                <a:srgbClr val="FF0000"/>
              </a:buClr>
              <a:buSzPct val="110000"/>
            </a:pPr>
            <a:r>
              <a:rPr lang="de-DE" dirty="0"/>
              <a:t>Trennen Sie die zwei Tastatur-Flachbandkabel aus den Verriegelungsbuchsen (Bild 2 und 3).</a:t>
            </a:r>
          </a:p>
          <a:p>
            <a:pPr>
              <a:buSzPct val="110000"/>
            </a:pPr>
            <a:r>
              <a:rPr lang="de-DE" dirty="0"/>
              <a:t>Entfernen Sie die Tastatur vorsichtig.</a:t>
            </a:r>
          </a:p>
          <a:p>
            <a:pPr>
              <a:buSzPct val="110000"/>
            </a:pPr>
            <a:r>
              <a:rPr lang="de-DE" dirty="0"/>
              <a:t>Um die Tastatur zu installieren, gehen Sie in umgekehrter Reihenfolge vor.</a:t>
            </a:r>
          </a:p>
        </p:txBody>
      </p:sp>
      <p:sp>
        <p:nvSpPr>
          <p:cNvPr id="6" name="Titel"/>
          <p:cNvSpPr>
            <a:spLocks noGrp="1"/>
          </p:cNvSpPr>
          <p:nvPr>
            <p:ph type="title"/>
          </p:nvPr>
        </p:nvSpPr>
        <p:spPr/>
        <p:txBody>
          <a:bodyPr/>
          <a:lstStyle/>
          <a:p>
            <a:r>
              <a:rPr lang="de-DE" dirty="0"/>
              <a:t>3. Schritt</a:t>
            </a:r>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9" name="Datumsplatzhalter 8"/>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368722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grpId="3"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4"/>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20"/>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ntr" presetSubtype="0" fill="hold" grpId="2"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3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9"/>
                                        </p:tgtEl>
                                        <p:attrNameLst>
                                          <p:attrName>style.visibility</p:attrName>
                                        </p:attrNameLst>
                                      </p:cBhvr>
                                      <p:to>
                                        <p:strVal val="hidden"/>
                                      </p:to>
                                    </p:set>
                                  </p:childTnLst>
                                </p:cTn>
                              </p:par>
                              <p:par>
                                <p:cTn id="46" presetID="1" presetClass="entr" presetSubtype="0" fill="hold" grpId="3"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par>
                                <p:cTn id="48" presetID="1" presetClass="exit" presetSubtype="0" fill="hold" grpId="2" nodeType="withEffect">
                                  <p:stCondLst>
                                    <p:cond delay="0"/>
                                  </p:stCondLst>
                                  <p:childTnLst>
                                    <p:set>
                                      <p:cBhvr>
                                        <p:cTn id="49" dur="1" fill="hold">
                                          <p:stCondLst>
                                            <p:cond delay="0"/>
                                          </p:stCondLst>
                                        </p:cTn>
                                        <p:tgtEl>
                                          <p:spTgt spid="21"/>
                                        </p:tgtEl>
                                        <p:attrNameLst>
                                          <p:attrName>style.visibility</p:attrName>
                                        </p:attrNameLst>
                                      </p:cBhvr>
                                      <p:to>
                                        <p:strVal val="hidden"/>
                                      </p:to>
                                    </p:set>
                                  </p:childTnLst>
                                </p:cTn>
                              </p:par>
                              <p:par>
                                <p:cTn id="50" presetID="1" presetClass="exit" presetSubtype="0" fill="hold" grpId="3" nodeType="withEffect">
                                  <p:stCondLst>
                                    <p:cond delay="0"/>
                                  </p:stCondLst>
                                  <p:childTnLst>
                                    <p:set>
                                      <p:cBhvr>
                                        <p:cTn id="5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19" grpId="0" animBg="1"/>
      <p:bldP spid="19" grpId="1" animBg="1"/>
      <p:bldP spid="19" grpId="2" animBg="1"/>
      <p:bldP spid="19" grpId="3" animBg="1"/>
      <p:bldP spid="20" grpId="0" animBg="1"/>
      <p:bldP spid="20" grpId="1" animBg="1"/>
      <p:bldP spid="20" grpId="2" animBg="1"/>
      <p:bldP spid="20" grpId="3" animBg="1"/>
      <p:bldP spid="21" grpId="0" animBg="1"/>
      <p:bldP spid="21" grpId="1" animBg="1"/>
      <p:bldP spid="21" grpId="2" animBg="1"/>
      <p:bldP spid="21"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BOTTOM CASE TAUSCHEN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SCHWIERIGKEIT: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a:t>November 2019</a:t>
            </a:r>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8</a:t>
            </a:fld>
            <a:endParaRPr lang="de-DE" dirty="0"/>
          </a:p>
        </p:txBody>
      </p:sp>
    </p:spTree>
    <p:extLst>
      <p:ext uri="{BB962C8B-B14F-4D97-AF65-F5344CB8AC3E}">
        <p14:creationId xmlns:p14="http://schemas.microsoft.com/office/powerpoint/2010/main" val="320015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9</a:t>
            </a:fld>
            <a:endParaRPr lang="de-DE" dirty="0"/>
          </a:p>
        </p:txBody>
      </p:sp>
      <p:sp>
        <p:nvSpPr>
          <p:cNvPr id="21"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Thumbnail 3"/>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40" name="Bild 3"/>
          <p:cNvPicPr>
            <a:picLocks noGrp="1" noChangeAspect="1"/>
          </p:cNvPicPr>
          <p:nvPr>
            <p:ph type="pic" idx="19"/>
          </p:nvPr>
        </p:nvPicPr>
        <p:blipFill>
          <a:blip r:embed="rId5"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7" cstate="email">
            <a:extLst>
              <a:ext uri="{28A0092B-C50C-407E-A947-70E740481C1C}">
                <a14:useLocalDpi xmlns:a14="http://schemas.microsoft.com/office/drawing/2010/main" val="0"/>
              </a:ext>
            </a:extLst>
          </a:blip>
          <a:srcRect l="15923" t="17733" r="16911" b="15101"/>
          <a:stretch/>
        </p:blipFill>
        <p:spPr>
          <a:xfrm>
            <a:off x="5183188" y="987425"/>
            <a:ext cx="6172200" cy="4114800"/>
          </a:xfrm>
          <a:ln w="3175">
            <a:solidFill>
              <a:schemeClr val="bg1">
                <a:lumMod val="95000"/>
              </a:schemeClr>
            </a:solidFill>
          </a:ln>
        </p:spPr>
      </p:pic>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Blip>
                <a:blip r:embed="rId8"/>
              </a:buBlip>
            </a:pPr>
            <a:r>
              <a:rPr lang="de-DE" dirty="0">
                <a:solidFill>
                  <a:srgbClr val="FF0000"/>
                </a:solidFill>
              </a:rPr>
              <a:t>Achtung es können SIM- und SD-Karten vorhanden sein!</a:t>
            </a:r>
          </a:p>
          <a:p>
            <a:pPr>
              <a:buSzPct val="110000"/>
            </a:pPr>
            <a:r>
              <a:rPr lang="de-DE" dirty="0"/>
              <a:t>Entfernen Sie die SD-Karte (Bild 2).</a:t>
            </a:r>
          </a:p>
          <a:p>
            <a:pPr>
              <a:buSzPct val="110000"/>
            </a:pPr>
            <a:r>
              <a:rPr lang="de-DE" dirty="0"/>
              <a:t>Entfernen Sie die SIM-Karte (Bild 3).</a:t>
            </a:r>
          </a:p>
          <a:p>
            <a:pPr>
              <a:buSzPct val="110000"/>
            </a:pPr>
            <a:r>
              <a:rPr lang="de-DE" dirty="0">
                <a:hlinkClick r:id="rId9" action="ppaction://hlinksldjump"/>
              </a:rPr>
              <a:t>Entfernen Sie die Tastatur</a:t>
            </a:r>
            <a:endParaRPr lang="de-DE" dirty="0"/>
          </a:p>
          <a:p>
            <a:endParaRPr lang="de-DE" dirty="0"/>
          </a:p>
        </p:txBody>
      </p:sp>
      <p:sp>
        <p:nvSpPr>
          <p:cNvPr id="6" name="Titel"/>
          <p:cNvSpPr>
            <a:spLocks noGrp="1"/>
          </p:cNvSpPr>
          <p:nvPr>
            <p:ph type="title"/>
          </p:nvPr>
        </p:nvSpPr>
        <p:spPr/>
        <p:txBody>
          <a:bodyPr/>
          <a:lstStyle/>
          <a:p>
            <a:r>
              <a:rPr lang="de-DE" dirty="0"/>
              <a:t>1. Schritt</a:t>
            </a:r>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grpSp>
        <p:nvGrpSpPr>
          <p:cNvPr id="10" name="Gruppieren 9"/>
          <p:cNvGrpSpPr/>
          <p:nvPr/>
        </p:nvGrpSpPr>
        <p:grpSpPr>
          <a:xfrm>
            <a:off x="9063669" y="1485000"/>
            <a:ext cx="1064331" cy="3528000"/>
            <a:chOff x="9063669" y="1485000"/>
            <a:chExt cx="1064331" cy="3528000"/>
          </a:xfrm>
        </p:grpSpPr>
        <p:sp>
          <p:nvSpPr>
            <p:cNvPr id="27" name="Rechteck 26"/>
            <p:cNvSpPr/>
            <p:nvPr/>
          </p:nvSpPr>
          <p:spPr>
            <a:xfrm>
              <a:off x="9063669" y="1485000"/>
              <a:ext cx="576049" cy="4288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9414190" y="4501249"/>
              <a:ext cx="713810" cy="511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Datumsplatzhalter 8"/>
          <p:cNvSpPr>
            <a:spLocks noGrp="1"/>
          </p:cNvSpPr>
          <p:nvPr>
            <p:ph type="dt" sz="half" idx="10"/>
          </p:nvPr>
        </p:nvSpPr>
        <p:spPr/>
        <p:txBody>
          <a:bodyPr/>
          <a:lstStyle/>
          <a:p>
            <a:r>
              <a:rPr lang="de-DE"/>
              <a:t>November 2019</a:t>
            </a:r>
            <a:endParaRPr lang="de-DE" dirty="0"/>
          </a:p>
        </p:txBody>
      </p:sp>
    </p:spTree>
    <p:extLst>
      <p:ext uri="{BB962C8B-B14F-4D97-AF65-F5344CB8AC3E}">
        <p14:creationId xmlns:p14="http://schemas.microsoft.com/office/powerpoint/2010/main" val="24990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grpId="3"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4"/>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8" restart="whenNotActive" fill="hold" evtFilter="cancelBubble" nodeType="interactiveSeq">
                <p:stCondLst>
                  <p:cond evt="onClick" delay="0">
                    <p:tgtEl>
                      <p:spTgt spid="35"/>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2"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3" restart="whenNotActive" fill="hold" evtFilter="cancelBubble" nodeType="interactiveSeq">
                <p:stCondLst>
                  <p:cond evt="onClick" delay="0">
                    <p:tgtEl>
                      <p:spTgt spid="36"/>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33"/>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0"/>
                                        </p:tgtEl>
                                        <p:attrNameLst>
                                          <p:attrName>style.visibility</p:attrName>
                                        </p:attrNameLst>
                                      </p:cBhvr>
                                      <p:to>
                                        <p:strVal val="hidden"/>
                                      </p:to>
                                    </p:set>
                                  </p:childTnLst>
                                </p:cTn>
                              </p:par>
                              <p:par>
                                <p:cTn id="54" presetID="1" presetClass="entr" presetSubtype="0" fill="hold" grpId="3"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grpId="2" nodeType="withEffect">
                                  <p:stCondLst>
                                    <p:cond delay="0"/>
                                  </p:stCondLst>
                                  <p:childTnLst>
                                    <p:set>
                                      <p:cBhvr>
                                        <p:cTn id="57" dur="1" fill="hold">
                                          <p:stCondLst>
                                            <p:cond delay="0"/>
                                          </p:stCondLst>
                                        </p:cTn>
                                        <p:tgtEl>
                                          <p:spTgt spid="26"/>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1" grpId="0" animBg="1"/>
      <p:bldP spid="21" grpId="1" animBg="1"/>
      <p:bldP spid="21" grpId="2" animBg="1"/>
      <p:bldP spid="21" grpId="3" animBg="1"/>
      <p:bldP spid="22" grpId="0" animBg="1"/>
      <p:bldP spid="22" grpId="1" animBg="1"/>
      <p:bldP spid="22" grpId="2" animBg="1"/>
      <p:bldP spid="22" grpId="3" animBg="1"/>
      <p:bldP spid="26" grpId="0" animBg="1"/>
      <p:bldP spid="26" grpId="1" animBg="1"/>
      <p:bldP spid="26" grpId="2" animBg="1"/>
      <p:bldP spid="26" grpId="3" animBg="1"/>
    </p:bldLst>
  </p:timing>
</p:sld>
</file>

<file path=ppt/theme/theme1.xml><?xml version="1.0" encoding="utf-8"?>
<a:theme xmlns:a="http://schemas.openxmlformats.org/drawingml/2006/main" name="Office">
  <a:themeElements>
    <a:clrScheme name="WORTMANN AG">
      <a:dk1>
        <a:srgbClr val="000000"/>
      </a:dk1>
      <a:lt1>
        <a:srgbClr val="FFFFFF"/>
      </a:lt1>
      <a:dk2>
        <a:srgbClr val="000000"/>
      </a:dk2>
      <a:lt2>
        <a:srgbClr val="FFFFFF"/>
      </a:lt2>
      <a:accent1>
        <a:srgbClr val="7030A0"/>
      </a:accent1>
      <a:accent2>
        <a:srgbClr val="FF0000"/>
      </a:accent2>
      <a:accent3>
        <a:srgbClr val="FF0000"/>
      </a:accent3>
      <a:accent4>
        <a:srgbClr val="FF0000"/>
      </a:accent4>
      <a:accent5>
        <a:srgbClr val="FF0000"/>
      </a:accent5>
      <a:accent6>
        <a:srgbClr val="FF0000"/>
      </a:accent6>
      <a:hlink>
        <a:srgbClr val="7030A0"/>
      </a:hlink>
      <a:folHlink>
        <a:srgbClr val="7030A0"/>
      </a:folHlink>
    </a:clrScheme>
    <a:fontScheme name="WORTMANN AG">
      <a:majorFont>
        <a:latin typeface="DIN Offc Pro"/>
        <a:ea typeface=""/>
        <a:cs typeface=""/>
      </a:majorFont>
      <a:minorFont>
        <a:latin typeface="DIN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3113</Words>
  <Application>Microsoft Office PowerPoint</Application>
  <PresentationFormat>Breitbild</PresentationFormat>
  <Paragraphs>816</Paragraphs>
  <Slides>48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48</vt:i4>
      </vt:variant>
    </vt:vector>
  </HeadingPairs>
  <TitlesOfParts>
    <vt:vector size="52" baseType="lpstr">
      <vt:lpstr>Calibri</vt:lpstr>
      <vt:lpstr>DIN Offc Pro</vt:lpstr>
      <vt:lpstr>Arial</vt:lpstr>
      <vt:lpstr>Office</vt:lpstr>
      <vt:lpstr>REPARATURANLEITUNG TERRA MOBILE 1515V (1515, 1515A, 1715, 1715A, 1715V)</vt:lpstr>
      <vt:lpstr>Inhaltsverzeichnis</vt:lpstr>
      <vt:lpstr>Bevor Sie beginnen</vt:lpstr>
      <vt:lpstr>TASTATUR TAUSCHEN</vt:lpstr>
      <vt:lpstr>1. Schritt</vt:lpstr>
      <vt:lpstr>2. Schritt</vt:lpstr>
      <vt:lpstr>3. Schritt</vt:lpstr>
      <vt:lpstr>BOTTOM CASE TAUSCHEN</vt:lpstr>
      <vt:lpstr>1. Schritt</vt:lpstr>
      <vt:lpstr>2. Schritt</vt:lpstr>
      <vt:lpstr>3. Schritt</vt:lpstr>
      <vt:lpstr>4. Schritt</vt:lpstr>
      <vt:lpstr>RAM TAUSCHEN</vt:lpstr>
      <vt:lpstr>1. Schritt</vt:lpstr>
      <vt:lpstr>ODD TAUSCHEN</vt:lpstr>
      <vt:lpstr>1. Schritt</vt:lpstr>
      <vt:lpstr>M.2 SSD TAUSCHEN</vt:lpstr>
      <vt:lpstr>1. Schritt</vt:lpstr>
      <vt:lpstr>HDD TAUSCHEN</vt:lpstr>
      <vt:lpstr>1. Schritt</vt:lpstr>
      <vt:lpstr>WLAN MODUL TAUSCHEN</vt:lpstr>
      <vt:lpstr>1. Schritt</vt:lpstr>
      <vt:lpstr>2. Schritt</vt:lpstr>
      <vt:lpstr>BIOS BATTERIE TAUSCHEN</vt:lpstr>
      <vt:lpstr>1. Schritt</vt:lpstr>
      <vt:lpstr>LTE MODEM EINBAUEN</vt:lpstr>
      <vt:lpstr>1. Schritt</vt:lpstr>
      <vt:lpstr>LÜFTER TAUSCHEN</vt:lpstr>
      <vt:lpstr>1. Schritt</vt:lpstr>
      <vt:lpstr>MAINBOARD TAUSCHEN</vt:lpstr>
      <vt:lpstr>1. Schritt</vt:lpstr>
      <vt:lpstr>2. Schritt</vt:lpstr>
      <vt:lpstr>3. Schritt</vt:lpstr>
      <vt:lpstr>4. Schritt</vt:lpstr>
      <vt:lpstr>TOP CASE TAUSCHEN</vt:lpstr>
      <vt:lpstr>1. Schritt</vt:lpstr>
      <vt:lpstr>LCD DISPLAY TAUSCHEN</vt:lpstr>
      <vt:lpstr>1. Schritt</vt:lpstr>
      <vt:lpstr>2. Schritt</vt:lpstr>
      <vt:lpstr>3. Schritt</vt:lpstr>
      <vt:lpstr>Ersatzteillisten</vt:lpstr>
      <vt:lpstr>Ersatzteile Mobile 1515</vt:lpstr>
      <vt:lpstr>Ersatzteile Mobile 1515A</vt:lpstr>
      <vt:lpstr>Ersatzteile Mobile 1515V</vt:lpstr>
      <vt:lpstr>Ersatzteile Mobile 1715</vt:lpstr>
      <vt:lpstr>Ersatzteile Mobile 1715A</vt:lpstr>
      <vt:lpstr>Ersatzteile Mobile 1715V</vt:lpstr>
      <vt:lpstr>Sie haben Fragen oder Anregungen?</vt:lpstr>
    </vt:vector>
  </TitlesOfParts>
  <Company>Wortmann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Jens Trautmann</dc:creator>
  <cp:lastModifiedBy>Tjark Spreen</cp:lastModifiedBy>
  <cp:revision>712</cp:revision>
  <cp:lastPrinted>2019-05-10T08:57:26Z</cp:lastPrinted>
  <dcterms:created xsi:type="dcterms:W3CDTF">2019-05-09T10:12:02Z</dcterms:created>
  <dcterms:modified xsi:type="dcterms:W3CDTF">2022-04-20T08:20:49Z</dcterms:modified>
</cp:coreProperties>
</file>