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4" r:id="rId2"/>
    <p:sldId id="261" r:id="rId3"/>
    <p:sldId id="291" r:id="rId4"/>
    <p:sldId id="375" r:id="rId5"/>
    <p:sldId id="374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7" r:id="rId15"/>
    <p:sldId id="386" r:id="rId16"/>
    <p:sldId id="384" r:id="rId17"/>
    <p:sldId id="385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394" r:id="rId26"/>
    <p:sldId id="398" r:id="rId27"/>
    <p:sldId id="400" r:id="rId28"/>
    <p:sldId id="401" r:id="rId29"/>
    <p:sldId id="396" r:id="rId30"/>
    <p:sldId id="397" r:id="rId31"/>
    <p:sldId id="399" r:id="rId32"/>
    <p:sldId id="402" r:id="rId33"/>
    <p:sldId id="403" r:id="rId34"/>
    <p:sldId id="404" r:id="rId35"/>
    <p:sldId id="405" r:id="rId36"/>
    <p:sldId id="406" r:id="rId37"/>
    <p:sldId id="407" r:id="rId38"/>
    <p:sldId id="373" r:id="rId39"/>
    <p:sldId id="408" r:id="rId40"/>
    <p:sldId id="346" r:id="rId41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IN Offc Pro" panose="020B0504020101020102" pitchFamily="34" charset="0"/>
      <p:regular r:id="rId48"/>
      <p:bold r:id="rId49"/>
      <p:italic r:id="rId50"/>
      <p:boldItalic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14"/>
    <a:srgbClr val="784D96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8" autoAdjust="0"/>
    <p:restoredTop sz="94660"/>
  </p:normalViewPr>
  <p:slideViewPr>
    <p:cSldViewPr>
      <p:cViewPr varScale="1">
        <p:scale>
          <a:sx n="112" d="100"/>
          <a:sy n="112" d="100"/>
        </p:scale>
        <p:origin x="95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4050" y="138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74178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5" name="5"/>
          <p:cNvSpPr/>
          <p:nvPr userDrawn="1"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4" name="4"/>
          <p:cNvSpPr/>
          <p:nvPr userDrawn="1"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3" name="3"/>
          <p:cNvSpPr/>
          <p:nvPr userDrawn="1"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4" name="2"/>
          <p:cNvSpPr/>
          <p:nvPr userDrawn="1"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3" name="1"/>
          <p:cNvSpPr/>
          <p:nvPr userDrawn="1"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6.xml"/><Relationship Id="rId3" Type="http://schemas.openxmlformats.org/officeDocument/2006/relationships/slide" Target="slide4.xml"/><Relationship Id="rId21" Type="http://schemas.openxmlformats.org/officeDocument/2006/relationships/image" Target="../media/image5.pn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26.xml"/><Relationship Id="rId10" Type="http://schemas.openxmlformats.org/officeDocument/2006/relationships/slide" Target="slide18.xml"/><Relationship Id="rId19" Type="http://schemas.openxmlformats.org/officeDocument/2006/relationships/slide" Target="slide38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pn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" Target="slide20.xml"/><Relationship Id="rId7" Type="http://schemas.openxmlformats.org/officeDocument/2006/relationships/image" Target="../media/image6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29.xml"/><Relationship Id="rId7" Type="http://schemas.openxmlformats.org/officeDocument/2006/relationships/slide" Target="slide8.xml"/><Relationship Id="rId12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11" Type="http://schemas.openxmlformats.org/officeDocument/2006/relationships/slide" Target="slide26.xml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.png"/><Relationship Id="rId7" Type="http://schemas.openxmlformats.org/officeDocument/2006/relationships/image" Target="../media/image9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wortmann.de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000" y="-3500"/>
            <a:ext cx="9684752" cy="6456500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MOBILE 1543</a:t>
            </a:r>
            <a:br>
              <a:rPr lang="de-DE" sz="2000" b="1" dirty="0"/>
            </a:br>
            <a:endParaRPr lang="de-DE" sz="2000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M.2 SSD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93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Die SSD liegt nun frei (Bild 1)</a:t>
            </a:r>
          </a:p>
          <a:p>
            <a:r>
              <a:rPr lang="de-DE" dirty="0"/>
              <a:t>Entfernen sie die markierte Schraube (Bild 2)</a:t>
            </a:r>
          </a:p>
          <a:p>
            <a:r>
              <a:rPr lang="de-DE" dirty="0"/>
              <a:t>Heben Sie danach die SSD leicht an, und entnehmen Sie diese in Pfeilrichtung (Bild 3)</a:t>
            </a:r>
          </a:p>
          <a:p>
            <a:r>
              <a:rPr lang="de-DE" dirty="0"/>
              <a:t>Um eine SSD zu installieren, gehen Sie bitte in umgekehrter Reihenfolge vor</a:t>
            </a:r>
          </a:p>
          <a:p>
            <a:r>
              <a:rPr lang="de-DE" dirty="0"/>
              <a:t>Es könne auch SSDs mit anderem Formfaktor installiert werden (Bild 4)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76" r="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Bild 3"/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>
            <a:fillRect/>
          </a:stretch>
        </p:blipFill>
        <p:spPr/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9"/>
          <a:srcRect l="373" t="398" r="373" b="398"/>
          <a:stretch/>
        </p:blipFill>
        <p:spPr>
          <a:prstGeom prst="rect">
            <a:avLst/>
          </a:prstGeom>
        </p:spPr>
      </p:pic>
      <p:sp>
        <p:nvSpPr>
          <p:cNvPr id="48" name="Ellipse Freie Gewinde"/>
          <p:cNvSpPr/>
          <p:nvPr/>
        </p:nvSpPr>
        <p:spPr>
          <a:xfrm>
            <a:off x="7516948" y="2843213"/>
            <a:ext cx="817426" cy="393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 SSD"/>
          <p:cNvSpPr/>
          <p:nvPr/>
        </p:nvSpPr>
        <p:spPr>
          <a:xfrm rot="16200000">
            <a:off x="7063609" y="2431943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Schraube"/>
          <p:cNvSpPr/>
          <p:nvPr/>
        </p:nvSpPr>
        <p:spPr>
          <a:xfrm>
            <a:off x="7053468" y="2828625"/>
            <a:ext cx="315650" cy="315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SSD"/>
          <p:cNvSpPr/>
          <p:nvPr/>
        </p:nvSpPr>
        <p:spPr>
          <a:xfrm>
            <a:off x="7036762" y="1396331"/>
            <a:ext cx="1297612" cy="43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8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5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48" grpId="0" animBg="1"/>
      <p:bldP spid="48" grpId="1" animBg="1"/>
      <p:bldP spid="48" grpId="2" animBg="1"/>
      <p:bldP spid="48" grpId="3" animBg="1"/>
      <p:bldP spid="48" grpId="4" animBg="1"/>
      <p:bldP spid="47" grpId="0" animBg="1"/>
      <p:bldP spid="47" grpId="1" animBg="1"/>
      <p:bldP spid="47" grpId="2" animBg="1"/>
      <p:bldP spid="47" grpId="3" animBg="1"/>
      <p:bldP spid="47" grpId="4" animBg="1"/>
      <p:bldP spid="46" grpId="0" animBg="1"/>
      <p:bldP spid="46" grpId="1" animBg="1"/>
      <p:bldP spid="46" grpId="2" animBg="1"/>
      <p:bldP spid="46" grpId="3" animBg="1"/>
      <p:bldP spid="46" grpId="4" animBg="1"/>
      <p:bldP spid="20" grpId="0" animBg="1"/>
      <p:bldP spid="20" grpId="1" animBg="1"/>
      <p:bldP spid="20" grpId="2" animBg="1"/>
      <p:bldP spid="20" grpId="3" animBg="1"/>
      <p:bldP spid="20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558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Der RAM liegt nun frei (Bild 1)</a:t>
            </a:r>
          </a:p>
          <a:p>
            <a:r>
              <a:rPr lang="de-DE" dirty="0"/>
              <a:t>Drücken Sie die beiden Klammern auseinander und entnehmen Sie den RAM (Bild 2)</a:t>
            </a:r>
          </a:p>
          <a:p>
            <a:r>
              <a:rPr lang="de-DE" dirty="0"/>
              <a:t>Um einen RAM-Riegel zu installieren, gehen Sie bitte in umgekehrter Reihenfolge vor</a:t>
            </a:r>
          </a:p>
          <a:p>
            <a:r>
              <a:rPr lang="de-DE" dirty="0"/>
              <a:t>Beachten Sie dass der RAM Slot 1 (untere Sockel) immer belegt sein muss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538" t="563" r="538" b="563"/>
          <a:stretch/>
        </p:blipFill>
        <p:spPr>
          <a:prstGeom prst="rect">
            <a:avLst/>
          </a:prstGeom>
        </p:spPr>
      </p:pic>
      <p:grpSp>
        <p:nvGrpSpPr>
          <p:cNvPr id="26" name="Gruppe Pfeile"/>
          <p:cNvGrpSpPr/>
          <p:nvPr/>
        </p:nvGrpSpPr>
        <p:grpSpPr>
          <a:xfrm>
            <a:off x="6523503" y="3140999"/>
            <a:ext cx="3464994" cy="360000"/>
            <a:chOff x="6523503" y="3140999"/>
            <a:chExt cx="3464994" cy="360000"/>
          </a:xfrm>
        </p:grpSpPr>
        <p:sp>
          <p:nvSpPr>
            <p:cNvPr id="24" name="Pfeil RAM 1"/>
            <p:cNvSpPr/>
            <p:nvPr/>
          </p:nvSpPr>
          <p:spPr>
            <a:xfrm rot="5400000">
              <a:off x="9446249" y="2958751"/>
              <a:ext cx="359999" cy="724497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RAM 2"/>
            <p:cNvSpPr/>
            <p:nvPr/>
          </p:nvSpPr>
          <p:spPr>
            <a:xfrm rot="16200000">
              <a:off x="6705752" y="2958750"/>
              <a:ext cx="359999" cy="724497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RAM"/>
          <p:cNvSpPr/>
          <p:nvPr/>
        </p:nvSpPr>
        <p:spPr>
          <a:xfrm>
            <a:off x="7138988" y="1917000"/>
            <a:ext cx="1117012" cy="57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8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7" grpId="0" animBg="1"/>
      <p:bldP spid="27" grpId="2" animBg="1"/>
      <p:bldP spid="27" grpId="3" animBg="1"/>
      <p:bldP spid="18" grpId="0" animBg="1"/>
      <p:bldP spid="18" grpId="1" animBg="1"/>
      <p:bldP spid="18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67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Der Lüfter liegt nun frei (Bild 1)</a:t>
            </a:r>
          </a:p>
          <a:p>
            <a:r>
              <a:rPr lang="de-DE" dirty="0"/>
              <a:t>Lösen Sie den Stecker (Bild 2)</a:t>
            </a:r>
          </a:p>
          <a:p>
            <a:r>
              <a:rPr lang="de-DE" dirty="0"/>
              <a:t>Entfernen Sie beiden markierten Schrauben des Lüfters (Bild 3)</a:t>
            </a:r>
          </a:p>
          <a:p>
            <a:r>
              <a:rPr lang="de-DE" dirty="0"/>
              <a:t>Lüfter nach oben entnehmen (Bild 4)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9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0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203" r="8193" b="6879"/>
          <a:stretch/>
        </p:blipFill>
        <p:spPr/>
      </p:pic>
      <p:pic>
        <p:nvPicPr>
          <p:cNvPr id="20" name="Bild 3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2"/>
          <p:cNvPicPr>
            <a:picLocks noGrp="1" noChangeAspect="1"/>
          </p:cNvPicPr>
          <p:nvPr>
            <p:ph type="pic" idx="19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/>
          <a:srcRect t="25" b="25"/>
          <a:stretch>
            <a:fillRect/>
          </a:stretch>
        </p:blipFill>
        <p:spPr>
          <a:xfrm>
            <a:off x="5065550" y="909000"/>
            <a:ext cx="6407476" cy="4271650"/>
          </a:xfrm>
          <a:prstGeom prst="rect">
            <a:avLst/>
          </a:prstGeom>
        </p:spPr>
      </p:pic>
      <p:grpSp>
        <p:nvGrpSpPr>
          <p:cNvPr id="23" name="Schrauben Lüfter"/>
          <p:cNvGrpSpPr/>
          <p:nvPr/>
        </p:nvGrpSpPr>
        <p:grpSpPr>
          <a:xfrm>
            <a:off x="7642925" y="2189125"/>
            <a:ext cx="1458550" cy="1861775"/>
            <a:chOff x="7642925" y="2189125"/>
            <a:chExt cx="1458550" cy="1861775"/>
          </a:xfrm>
        </p:grpSpPr>
        <p:sp>
          <p:nvSpPr>
            <p:cNvPr id="21" name="Ellipse 20"/>
            <p:cNvSpPr/>
            <p:nvPr/>
          </p:nvSpPr>
          <p:spPr>
            <a:xfrm>
              <a:off x="7642925" y="2189125"/>
              <a:ext cx="360000" cy="36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8741475" y="3690900"/>
              <a:ext cx="360000" cy="36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Rechteck Lüfter Stecker"/>
          <p:cNvSpPr/>
          <p:nvPr/>
        </p:nvSpPr>
        <p:spPr>
          <a:xfrm>
            <a:off x="8153400" y="1701000"/>
            <a:ext cx="588075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Lüfter"/>
          <p:cNvSpPr/>
          <p:nvPr/>
        </p:nvSpPr>
        <p:spPr>
          <a:xfrm>
            <a:off x="5808000" y="2637000"/>
            <a:ext cx="1152000" cy="11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4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19" grpId="0" animBg="1"/>
      <p:bldP spid="19" grpId="1" animBg="1"/>
      <p:bldP spid="19" grpId="2" animBg="1"/>
      <p:bldP spid="19" grpId="3" animBg="1"/>
      <p:bldP spid="19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CPU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36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>
                <a:solidFill>
                  <a:srgbClr val="FF0000"/>
                </a:solidFill>
              </a:rPr>
              <a:t>Es ist nicht zwingend notwendig den Lüfter zu entfernen, da diese Komponenten nicht zusammenhängend verbaut sind</a:t>
            </a:r>
          </a:p>
          <a:p>
            <a:r>
              <a:rPr lang="de-DE" dirty="0"/>
              <a:t>Lösen Sie die vier markierten Schrauben des Kühlkörpers (Bild 1)</a:t>
            </a:r>
          </a:p>
          <a:p>
            <a:r>
              <a:rPr lang="de-DE" dirty="0"/>
              <a:t>Heben Sie den Kühlkörper nach oben an (Bild 2)</a:t>
            </a:r>
          </a:p>
          <a:p>
            <a:r>
              <a:rPr lang="de-DE" dirty="0"/>
              <a:t>Öffnen Sie den CPU Sockel und entnehmen Sie vorsichtig die CPU (Bild 3+4)</a:t>
            </a:r>
          </a:p>
          <a:p>
            <a:r>
              <a:rPr lang="de-DE" dirty="0"/>
              <a:t>Beim Einsetzen der neuen CPU achten Sie unbedingt auf die Markierungen an der CPU und dem Sockel</a:t>
            </a:r>
          </a:p>
          <a:p>
            <a:pPr>
              <a:buBlip>
                <a:blip r:embed="rId3"/>
              </a:buBlip>
            </a:pPr>
            <a:r>
              <a:rPr lang="de-DE" dirty="0">
                <a:solidFill>
                  <a:srgbClr val="FF0000"/>
                </a:solidFill>
              </a:rPr>
              <a:t>Für den Transport eines defekten Mainboards muss der CPU Sockel mit einer Kappe abgedeckt sein, um Beschädigungen am Sockel zu verhindern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9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714" r="7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8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3505" r="5799" b="6792"/>
          <a:stretch/>
        </p:blipFill>
        <p:spPr>
          <a:xfrm>
            <a:off x="5181600" y="987425"/>
            <a:ext cx="6172200" cy="4114799"/>
          </a:xfrm>
        </p:spPr>
      </p:pic>
      <p:pic>
        <p:nvPicPr>
          <p:cNvPr id="26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187" r="4399" b="5778"/>
          <a:stretch/>
        </p:blipFill>
        <p:spPr>
          <a:xfrm>
            <a:off x="5181600" y="981000"/>
            <a:ext cx="6172200" cy="4114135"/>
          </a:xfrm>
        </p:spPr>
      </p:pic>
      <p:sp>
        <p:nvSpPr>
          <p:cNvPr id="14" name="Pfeil Sockel öffnen"/>
          <p:cNvSpPr/>
          <p:nvPr/>
        </p:nvSpPr>
        <p:spPr>
          <a:xfrm rot="5400000">
            <a:off x="7577196" y="2039184"/>
            <a:ext cx="404286" cy="7359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4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2561" r="2888" b="2912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grpSp>
        <p:nvGrpSpPr>
          <p:cNvPr id="23" name="Schrauben Kühler"/>
          <p:cNvGrpSpPr/>
          <p:nvPr/>
        </p:nvGrpSpPr>
        <p:grpSpPr>
          <a:xfrm>
            <a:off x="8298656" y="2297793"/>
            <a:ext cx="2964768" cy="1531256"/>
            <a:chOff x="8298656" y="2297793"/>
            <a:chExt cx="2964768" cy="1531256"/>
          </a:xfrm>
        </p:grpSpPr>
        <p:sp>
          <p:nvSpPr>
            <p:cNvPr id="19" name="Ellipse 18"/>
            <p:cNvSpPr/>
            <p:nvPr/>
          </p:nvSpPr>
          <p:spPr>
            <a:xfrm>
              <a:off x="8298656" y="232160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8298656" y="344555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10879931" y="340745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0879931" y="2297793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6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14" grpId="0" animBg="1"/>
      <p:bldP spid="14" grpId="1" animBg="1"/>
      <p:bldP spid="14" grpId="2" animBg="1"/>
      <p:bldP spid="14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02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Die Batterie liegt nun frei (Bild 1)</a:t>
            </a:r>
          </a:p>
          <a:p>
            <a:r>
              <a:rPr lang="de-DE" dirty="0"/>
              <a:t>Die CMOS Batterie (CR2032) vorsichtig aus dem Sockel hebeln (Bild 2)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xfrm>
            <a:off x="6290658" y="5173770"/>
            <a:ext cx="1042826" cy="695217"/>
          </a:xfrm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15128" r="52055" b="46798"/>
          <a:stretch/>
        </p:blipFill>
        <p:spPr/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Rechteck Batterie"/>
          <p:cNvSpPr/>
          <p:nvPr/>
        </p:nvSpPr>
        <p:spPr>
          <a:xfrm>
            <a:off x="6091238" y="1805685"/>
            <a:ext cx="474858" cy="4748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6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20" grpId="0" animBg="1"/>
      <p:bldP spid="20" grpId="1" animBg="1"/>
      <p:bldP spid="2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3" action="ppaction://hlinksldjump"/>
              </a:rPr>
              <a:t>Servicedeckel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4" action="ppaction://hlinksldjump"/>
              </a:rPr>
              <a:t>ODD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5" action="ppaction://hlinksldjump"/>
              </a:rPr>
              <a:t>HDD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6" action="ppaction://hlinksldjump"/>
              </a:rPr>
              <a:t>SSD M.2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7" action="ppaction://hlinksldjump"/>
              </a:rPr>
              <a:t>RAM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8" action="ppaction://hlinksldjump"/>
              </a:rPr>
              <a:t>Lüfter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9" action="ppaction://hlinksldjump"/>
              </a:rPr>
              <a:t>CPU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0" action="ppaction://hlinksldjump"/>
              </a:rPr>
              <a:t>CMOS-Batterie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1" action="ppaction://hlinksldjump"/>
              </a:rPr>
              <a:t>Tastatur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2" action="ppaction://hlinksldjump"/>
              </a:rPr>
              <a:t>LTE Modul einbauen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3" action="ppaction://hlinksldjump"/>
              </a:rPr>
              <a:t>WLAN Modul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4" action="ppaction://hlinksldjump"/>
              </a:rPr>
              <a:t>Mainboard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5" action="ppaction://hlinksldjump"/>
              </a:rPr>
              <a:t>Top Case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6" action="ppaction://hlinksldjump"/>
              </a:rPr>
              <a:t>LCD Display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 err="1">
                <a:solidFill>
                  <a:srgbClr val="784D96"/>
                </a:solidFill>
                <a:hlinkClick r:id="rId17" action="ppaction://hlinksldjump"/>
              </a:rPr>
              <a:t>Bottom</a:t>
            </a:r>
            <a:r>
              <a:rPr lang="de-DE" dirty="0">
                <a:solidFill>
                  <a:srgbClr val="784D96"/>
                </a:solidFill>
                <a:hlinkClick r:id="rId17" action="ppaction://hlinksldjump"/>
              </a:rPr>
              <a:t> Case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8" action="ppaction://hlinksldjump"/>
              </a:rPr>
              <a:t>LCD Back Cover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9" action="ppaction://hlinksldjump"/>
              </a:rPr>
              <a:t>Ersatzteile 1543/1542/1542K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0" y="5561495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0" y="5665275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42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Entfernen Sie die beiden markierten Schrauben (Bild 1)</a:t>
            </a:r>
          </a:p>
          <a:p>
            <a:r>
              <a:rPr lang="de-DE" dirty="0"/>
              <a:t>Klappen Sie das Notebookdisplay um 90° auf, drücken Sie mit dem Schraubendreher leicht in das Schraubenloch und halten Sie gleichzeitig die Tastatur fest. (Bild 2)</a:t>
            </a:r>
          </a:p>
          <a:p>
            <a:r>
              <a:rPr lang="de-DE" dirty="0"/>
              <a:t>Legen Sie die Tastatur umgedreht auf das Notebook Gehäuse (Bild 3)</a:t>
            </a:r>
          </a:p>
          <a:p>
            <a:r>
              <a:rPr lang="de-DE" dirty="0"/>
              <a:t>Lösen Sie die beiden Flachbandkabel (Bild 4)</a:t>
            </a:r>
          </a:p>
          <a:p>
            <a:r>
              <a:rPr lang="de-DE" dirty="0"/>
              <a:t>Nun können Sie die Tastatur entnehmen</a:t>
            </a:r>
            <a:br>
              <a:rPr lang="de-DE" dirty="0"/>
            </a:br>
            <a:r>
              <a:rPr lang="de-DE" dirty="0"/>
              <a:t>(Bild 5)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42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Thumbnail 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  <p:pic>
        <p:nvPicPr>
          <p:cNvPr id="3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" name="Bild 5"/>
          <p:cNvPicPr>
            <a:picLocks noGrp="1" noChangeAspect="1"/>
          </p:cNvPicPr>
          <p:nvPr>
            <p:ph type="pic" idx="2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16603" r="8419" b="4909"/>
          <a:stretch/>
        </p:blipFill>
        <p:spPr/>
      </p:pic>
      <p:pic>
        <p:nvPicPr>
          <p:cNvPr id="32" name="Bild 4"/>
          <p:cNvPicPr>
            <a:picLocks noGrp="1" noChangeAspect="1"/>
          </p:cNvPicPr>
          <p:nvPr>
            <p:ph type="pic" idx="2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6470" r="9157" b="5674"/>
          <a:stretch/>
        </p:blipFill>
        <p:spPr/>
      </p:pic>
      <p:pic>
        <p:nvPicPr>
          <p:cNvPr id="16" name="Bild 2"/>
          <p:cNvPicPr>
            <a:picLocks noGrp="1" noChangeAspect="1"/>
          </p:cNvPicPr>
          <p:nvPr>
            <p:ph type="pic" idx="18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pfeil tastatur herausdrücken"/>
          <p:cNvSpPr/>
          <p:nvPr/>
        </p:nvSpPr>
        <p:spPr>
          <a:xfrm rot="14247847">
            <a:off x="9712090" y="1169226"/>
            <a:ext cx="400565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pfeil aufklappen"/>
          <p:cNvGrpSpPr/>
          <p:nvPr/>
        </p:nvGrpSpPr>
        <p:grpSpPr>
          <a:xfrm>
            <a:off x="8277967" y="2997000"/>
            <a:ext cx="1211866" cy="1396295"/>
            <a:chOff x="8255263" y="2962241"/>
            <a:chExt cx="1211866" cy="1396295"/>
          </a:xfrm>
        </p:grpSpPr>
        <p:sp>
          <p:nvSpPr>
            <p:cNvPr id="27" name="Bogen 26"/>
            <p:cNvSpPr/>
            <p:nvPr/>
          </p:nvSpPr>
          <p:spPr>
            <a:xfrm rot="16755725">
              <a:off x="8252232" y="3143639"/>
              <a:ext cx="1396295" cy="1033499"/>
            </a:xfrm>
            <a:prstGeom prst="arc">
              <a:avLst/>
            </a:prstGeom>
            <a:noFill/>
            <a:ln w="1206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 </a:t>
              </a:r>
            </a:p>
          </p:txBody>
        </p:sp>
        <p:sp>
          <p:nvSpPr>
            <p:cNvPr id="28" name="Gleichschenkliges Dreieck 27"/>
            <p:cNvSpPr/>
            <p:nvPr/>
          </p:nvSpPr>
          <p:spPr>
            <a:xfrm rot="11320114">
              <a:off x="8255263" y="3460185"/>
              <a:ext cx="392727" cy="23990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0" name="Schrauben Tastatur"/>
          <p:cNvGrpSpPr/>
          <p:nvPr/>
        </p:nvGrpSpPr>
        <p:grpSpPr>
          <a:xfrm>
            <a:off x="6788219" y="3370371"/>
            <a:ext cx="1654245" cy="540742"/>
            <a:chOff x="6788219" y="3370371"/>
            <a:chExt cx="1654245" cy="540742"/>
          </a:xfrm>
        </p:grpSpPr>
        <p:sp>
          <p:nvSpPr>
            <p:cNvPr id="18" name="Kreis Schraube"/>
            <p:cNvSpPr/>
            <p:nvPr/>
          </p:nvSpPr>
          <p:spPr>
            <a:xfrm>
              <a:off x="6788219" y="3370371"/>
              <a:ext cx="290019" cy="2900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Kreis Schraube"/>
            <p:cNvSpPr/>
            <p:nvPr/>
          </p:nvSpPr>
          <p:spPr>
            <a:xfrm>
              <a:off x="8152445" y="3621094"/>
              <a:ext cx="290019" cy="2900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25" grpId="0" animBg="1"/>
      <p:bldP spid="25" grpId="1" animBg="1"/>
      <p:bldP spid="25" grpId="2" animBg="1"/>
      <p:bldP spid="25" grpId="3" animBg="1"/>
      <p:bldP spid="25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LTE MODUL EINBAUEN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01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Entfernen Sie den transparenten Klebestreifen und schieben Sie die Abdeckung auf den Steckern in Pfeilrichtung (Bild 1)</a:t>
            </a:r>
          </a:p>
          <a:p>
            <a:r>
              <a:rPr lang="de-DE" dirty="0"/>
              <a:t>Verbinden Sie die Antennenstecker mit dem LTE Modul </a:t>
            </a:r>
            <a:br>
              <a:rPr lang="de-DE" dirty="0"/>
            </a:br>
            <a:r>
              <a:rPr lang="de-DE" dirty="0"/>
              <a:t>(Bild 2: Blau = Main, Schwarz = AUX)</a:t>
            </a:r>
          </a:p>
          <a:p>
            <a:r>
              <a:rPr lang="de-DE" dirty="0"/>
              <a:t>Setzen Sie das LTE Modul in den M.2 Sockel und fixieren Sie es mit der Schraube (Bild 3)</a:t>
            </a:r>
          </a:p>
          <a:p>
            <a:r>
              <a:rPr lang="de-DE" dirty="0"/>
              <a:t>Setzen Sie die SIM Karte (Bild 4) ein</a:t>
            </a:r>
          </a:p>
          <a:p>
            <a:r>
              <a:rPr lang="de-DE" dirty="0"/>
              <a:t>Um das LTE Modul zu entfernen, gehen Sie bitte in umgekehrter Reihenfolge vor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4662" t="4685" r="4662" b="4685"/>
          <a:stretch/>
        </p:blipFill>
        <p:spPr>
          <a:prstGeom prst="rect">
            <a:avLst/>
          </a:prstGeom>
        </p:spPr>
      </p:pic>
      <p:pic>
        <p:nvPicPr>
          <p:cNvPr id="2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836" r="1848" b="1836"/>
          <a:stretch/>
        </p:blipFill>
        <p:spPr/>
      </p:pic>
      <p:pic>
        <p:nvPicPr>
          <p:cNvPr id="22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0" t="42592" r="11514" b="11061"/>
          <a:stretch/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9" t="42814" r="11829" b="11384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6427" r="6427" b="6427"/>
          <a:stretch/>
        </p:blipFill>
        <p:spPr/>
      </p:pic>
      <p:sp>
        <p:nvSpPr>
          <p:cNvPr id="18" name="Pfeil Kabel"/>
          <p:cNvSpPr/>
          <p:nvPr/>
        </p:nvSpPr>
        <p:spPr>
          <a:xfrm rot="19455923">
            <a:off x="8624181" y="2878600"/>
            <a:ext cx="374007" cy="8882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" name="Schraube Modul"/>
          <p:cNvSpPr/>
          <p:nvPr/>
        </p:nvSpPr>
        <p:spPr>
          <a:xfrm>
            <a:off x="6966500" y="3217850"/>
            <a:ext cx="204800" cy="2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7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8" grpId="0" animBg="1"/>
      <p:bldP spid="38" grpId="1" animBg="1"/>
      <p:bldP spid="38" grpId="2" animBg="1"/>
      <p:bldP spid="38" grpId="3" animBg="1"/>
      <p:bldP spid="38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8856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066517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Nun liegt das WLAN-Modul frei (Bild 1)</a:t>
            </a:r>
          </a:p>
          <a:p>
            <a:r>
              <a:rPr lang="de-DE" dirty="0"/>
              <a:t>Entfernen Sie den transparenten Klebestreifen, entfernen Sie die beiden Stecker und lösen Sie die Befestigungsschraube (Bild 2)</a:t>
            </a:r>
          </a:p>
          <a:p>
            <a:r>
              <a:rPr lang="de-DE" dirty="0"/>
              <a:t>Entnehmen Sie das Modul in Pfeilrichtung (Bild 3)</a:t>
            </a:r>
          </a:p>
          <a:p>
            <a:r>
              <a:rPr lang="de-DE" dirty="0"/>
              <a:t>Beim Einbau achten Sie bitte darauf, dass die Antennenkabel wie auf dem Bild angeschlossen werden. </a:t>
            </a:r>
            <a:br>
              <a:rPr lang="de-DE" dirty="0"/>
            </a:br>
            <a:r>
              <a:rPr lang="de-DE" dirty="0"/>
              <a:t>(Weiß = Main, Transparent = AUX)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5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Pfeil nmodul entfernen"/>
          <p:cNvSpPr/>
          <p:nvPr/>
        </p:nvSpPr>
        <p:spPr>
          <a:xfrm>
            <a:off x="7415400" y="3429000"/>
            <a:ext cx="1704600" cy="43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>
            <a:fillRect/>
          </a:stretch>
        </p:blipFill>
        <p:spPr/>
      </p:pic>
      <p:sp>
        <p:nvSpPr>
          <p:cNvPr id="19" name="Rechteck wlan modul lösen"/>
          <p:cNvSpPr/>
          <p:nvPr/>
        </p:nvSpPr>
        <p:spPr>
          <a:xfrm flipV="1">
            <a:off x="7720013" y="3338509"/>
            <a:ext cx="1128712" cy="4048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Rechteck wlan modul"/>
          <p:cNvSpPr/>
          <p:nvPr/>
        </p:nvSpPr>
        <p:spPr>
          <a:xfrm>
            <a:off x="8420100" y="2581275"/>
            <a:ext cx="428625" cy="604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58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4" grpId="0" animBg="1"/>
      <p:bldP spid="24" grpId="1" animBg="1"/>
      <p:bldP spid="24" grpId="2" animBg="1"/>
      <p:bldP spid="19" grpId="0" animBg="1"/>
      <p:bldP spid="19" grpId="1" animBg="1"/>
      <p:bldP spid="19" grpId="2" animBg="1"/>
      <p:bldP spid="11" grpId="0" animBg="1"/>
      <p:bldP spid="11" grpId="1" animBg="1"/>
      <p:bldP spid="11" grpId="2" animBg="1"/>
      <p:bldP spid="11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59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/>
              <a:t>Lösen Sie 4 Flachbandkabel (Bild 1)</a:t>
            </a:r>
          </a:p>
          <a:p>
            <a:r>
              <a:rPr lang="de-DE" dirty="0"/>
              <a:t>Lösen Sie die 3 Schrauben im </a:t>
            </a:r>
            <a:r>
              <a:rPr lang="de-DE" dirty="0" err="1"/>
              <a:t>Akkufach</a:t>
            </a:r>
            <a:r>
              <a:rPr lang="de-DE" dirty="0"/>
              <a:t> (Bild 2)</a:t>
            </a:r>
          </a:p>
          <a:p>
            <a:r>
              <a:rPr lang="de-DE" dirty="0"/>
              <a:t>Lösen Sie die 14 Schrauben im </a:t>
            </a:r>
            <a:r>
              <a:rPr lang="de-DE" dirty="0" err="1"/>
              <a:t>Bottom</a:t>
            </a:r>
            <a:r>
              <a:rPr lang="de-DE" dirty="0"/>
              <a:t> Case (Bild 3)</a:t>
            </a:r>
          </a:p>
          <a:p>
            <a:r>
              <a:rPr lang="de-DE" dirty="0"/>
              <a:t>Das Top Case muss nun vom </a:t>
            </a:r>
            <a:r>
              <a:rPr lang="de-DE" dirty="0" err="1"/>
              <a:t>Bottom</a:t>
            </a:r>
            <a:r>
              <a:rPr lang="de-DE" dirty="0"/>
              <a:t> Case getrennt werden (Bild 4)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5759" t="8608" r="1081" b="8274"/>
          <a:stretch/>
        </p:blipFill>
        <p:spPr>
          <a:xfrm>
            <a:off x="8525617" y="5177021"/>
            <a:ext cx="1042826" cy="695217"/>
          </a:xfrm>
          <a:prstGeom prst="rect">
            <a:avLst/>
          </a:prstGeom>
        </p:spPr>
      </p:pic>
      <p:pic>
        <p:nvPicPr>
          <p:cNvPr id="1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9050" r="9050" b="9050"/>
          <a:stretch/>
        </p:blipFill>
        <p:spPr>
          <a:xfrm>
            <a:off x="7411380" y="5173770"/>
            <a:ext cx="1042825" cy="695217"/>
          </a:xfrm>
          <a:prstGeom prst="rect">
            <a:avLst/>
          </a:prstGeom>
        </p:spPr>
      </p:pic>
      <p:pic>
        <p:nvPicPr>
          <p:cNvPr id="1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0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139" r="1" b="10588"/>
          <a:stretch/>
        </p:blipFill>
        <p:spPr/>
      </p:pic>
      <p:sp>
        <p:nvSpPr>
          <p:cNvPr id="10" name="Pfeil Case trennen"/>
          <p:cNvSpPr/>
          <p:nvPr/>
        </p:nvSpPr>
        <p:spPr>
          <a:xfrm rot="10800000">
            <a:off x="8579481" y="2956259"/>
            <a:ext cx="615223" cy="13131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8813" r="8813" b="8813"/>
          <a:stretch/>
        </p:blipFill>
        <p:spPr>
          <a:xfrm>
            <a:off x="5181600" y="987425"/>
            <a:ext cx="6172200" cy="4114800"/>
          </a:xfrm>
        </p:spPr>
      </p:pic>
      <p:grpSp>
        <p:nvGrpSpPr>
          <p:cNvPr id="14" name="14 Schrauben"/>
          <p:cNvGrpSpPr/>
          <p:nvPr/>
        </p:nvGrpSpPr>
        <p:grpSpPr>
          <a:xfrm>
            <a:off x="5597325" y="1250512"/>
            <a:ext cx="5256413" cy="3508576"/>
            <a:chOff x="5597325" y="1250512"/>
            <a:chExt cx="5256413" cy="3508576"/>
          </a:xfrm>
        </p:grpSpPr>
        <p:sp>
          <p:nvSpPr>
            <p:cNvPr id="13" name="Ellipse 12"/>
            <p:cNvSpPr/>
            <p:nvPr/>
          </p:nvSpPr>
          <p:spPr>
            <a:xfrm>
              <a:off x="5625900" y="1293375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597325" y="23744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5735437" y="3988950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5735437" y="4550925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778425" y="40889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549950" y="40032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73912" y="40889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0593187" y="45271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645575" y="23649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621762" y="12886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9693075" y="12600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8178600" y="12505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578400" y="2541150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8854875" y="25268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9" name="Gruppe Schrauben Akkufach"/>
          <p:cNvGrpSpPr/>
          <p:nvPr/>
        </p:nvGrpSpPr>
        <p:grpSpPr>
          <a:xfrm>
            <a:off x="6765994" y="4586324"/>
            <a:ext cx="2109326" cy="210676"/>
            <a:chOff x="6765994" y="4586324"/>
            <a:chExt cx="2109326" cy="210676"/>
          </a:xfrm>
        </p:grpSpPr>
        <p:sp>
          <p:nvSpPr>
            <p:cNvPr id="8" name="Ellipse 7"/>
            <p:cNvSpPr/>
            <p:nvPr/>
          </p:nvSpPr>
          <p:spPr>
            <a:xfrm>
              <a:off x="6765994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7620069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8664644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8761" r="8761" b="8761"/>
          <a:stretch/>
        </p:blipFill>
        <p:spPr/>
      </p:pic>
      <p:grpSp>
        <p:nvGrpSpPr>
          <p:cNvPr id="27" name="Grupe Flachbandkabel"/>
          <p:cNvGrpSpPr/>
          <p:nvPr/>
        </p:nvGrpSpPr>
        <p:grpSpPr>
          <a:xfrm>
            <a:off x="7121231" y="2740259"/>
            <a:ext cx="1549501" cy="835124"/>
            <a:chOff x="7121231" y="2740259"/>
            <a:chExt cx="1549501" cy="835124"/>
          </a:xfrm>
        </p:grpSpPr>
        <p:sp>
          <p:nvSpPr>
            <p:cNvPr id="19" name="Ellipse 18"/>
            <p:cNvSpPr/>
            <p:nvPr/>
          </p:nvSpPr>
          <p:spPr>
            <a:xfrm>
              <a:off x="7121231" y="3335570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185651" y="3359383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8454732" y="2980765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8423776" y="2740259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9000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0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3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10" grpId="0" animBg="1"/>
      <p:bldP spid="10" grpId="1" animBg="1"/>
      <p:bldP spid="10" grpId="2" animBg="1"/>
      <p:bldP spid="10" grpId="3" animBg="1"/>
      <p:bldP spid="31" grpId="0" animBg="1"/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/>
              <a:t>Entfernen und übernehmen Sie das LED Board, </a:t>
            </a:r>
            <a:r>
              <a:rPr lang="de-DE" dirty="0" err="1"/>
              <a:t>Clickboard</a:t>
            </a:r>
            <a:r>
              <a:rPr lang="de-DE" dirty="0"/>
              <a:t>, Fingerprint Sensor, Power Button Board sowie die LTE Antenne mit allen Kabeln  (Bild 1+2)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Das Touchpad kann nicht mit übernommen werden</a:t>
            </a:r>
          </a:p>
          <a:p>
            <a:r>
              <a:rPr lang="de-DE" dirty="0"/>
              <a:t>LTE Antennenkabel beim Einbau zum Mainboard führen (Bild 3)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6" r="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11323"/>
          <a:stretch/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9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7073" r="17073" b="17073"/>
          <a:stretch/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9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1036" r="4669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16707" r="13527" b="10347"/>
          <a:stretch/>
        </p:blipFill>
        <p:spPr/>
      </p:pic>
      <p:grpSp>
        <p:nvGrpSpPr>
          <p:cNvPr id="30" name="Gruppieren 1"/>
          <p:cNvGrpSpPr/>
          <p:nvPr/>
        </p:nvGrpSpPr>
        <p:grpSpPr>
          <a:xfrm>
            <a:off x="6673850" y="1520825"/>
            <a:ext cx="3065463" cy="3027363"/>
            <a:chOff x="6673850" y="1520825"/>
            <a:chExt cx="3065463" cy="3027363"/>
          </a:xfrm>
        </p:grpSpPr>
        <p:sp>
          <p:nvSpPr>
            <p:cNvPr id="14" name="Freihandform 13"/>
            <p:cNvSpPr/>
            <p:nvPr/>
          </p:nvSpPr>
          <p:spPr>
            <a:xfrm>
              <a:off x="6924675" y="2571750"/>
              <a:ext cx="1035844" cy="1976438"/>
            </a:xfrm>
            <a:custGeom>
              <a:avLst/>
              <a:gdLst>
                <a:gd name="connsiteX0" fmla="*/ 0 w 1035844"/>
                <a:gd name="connsiteY0" fmla="*/ 1976438 h 1976438"/>
                <a:gd name="connsiteX1" fmla="*/ 1035844 w 1035844"/>
                <a:gd name="connsiteY1" fmla="*/ 1976438 h 1976438"/>
                <a:gd name="connsiteX2" fmla="*/ 1035844 w 1035844"/>
                <a:gd name="connsiteY2" fmla="*/ 1762125 h 1976438"/>
                <a:gd name="connsiteX3" fmla="*/ 954881 w 1035844"/>
                <a:gd name="connsiteY3" fmla="*/ 1762125 h 1976438"/>
                <a:gd name="connsiteX4" fmla="*/ 954881 w 1035844"/>
                <a:gd name="connsiteY4" fmla="*/ 252413 h 1976438"/>
                <a:gd name="connsiteX5" fmla="*/ 1033463 w 1035844"/>
                <a:gd name="connsiteY5" fmla="*/ 252413 h 1976438"/>
                <a:gd name="connsiteX6" fmla="*/ 1033463 w 1035844"/>
                <a:gd name="connsiteY6" fmla="*/ 0 h 1976438"/>
                <a:gd name="connsiteX7" fmla="*/ 704850 w 1035844"/>
                <a:gd name="connsiteY7" fmla="*/ 0 h 1976438"/>
                <a:gd name="connsiteX8" fmla="*/ 704850 w 1035844"/>
                <a:gd name="connsiteY8" fmla="*/ 247650 h 1976438"/>
                <a:gd name="connsiteX9" fmla="*/ 804863 w 1035844"/>
                <a:gd name="connsiteY9" fmla="*/ 247650 h 1976438"/>
                <a:gd name="connsiteX10" fmla="*/ 804863 w 1035844"/>
                <a:gd name="connsiteY10" fmla="*/ 1766888 h 1976438"/>
                <a:gd name="connsiteX11" fmla="*/ 11906 w 1035844"/>
                <a:gd name="connsiteY11" fmla="*/ 1766888 h 1976438"/>
                <a:gd name="connsiteX12" fmla="*/ 11906 w 1035844"/>
                <a:gd name="connsiteY12" fmla="*/ 1893094 h 1976438"/>
                <a:gd name="connsiteX13" fmla="*/ 0 w 1035844"/>
                <a:gd name="connsiteY13" fmla="*/ 1976438 h 197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44" h="1976438">
                  <a:moveTo>
                    <a:pt x="0" y="1976438"/>
                  </a:moveTo>
                  <a:lnTo>
                    <a:pt x="1035844" y="1976438"/>
                  </a:lnTo>
                  <a:lnTo>
                    <a:pt x="1035844" y="1762125"/>
                  </a:lnTo>
                  <a:lnTo>
                    <a:pt x="954881" y="1762125"/>
                  </a:lnTo>
                  <a:lnTo>
                    <a:pt x="954881" y="252413"/>
                  </a:lnTo>
                  <a:lnTo>
                    <a:pt x="1033463" y="252413"/>
                  </a:lnTo>
                  <a:lnTo>
                    <a:pt x="1033463" y="0"/>
                  </a:lnTo>
                  <a:lnTo>
                    <a:pt x="704850" y="0"/>
                  </a:lnTo>
                  <a:lnTo>
                    <a:pt x="704850" y="247650"/>
                  </a:lnTo>
                  <a:lnTo>
                    <a:pt x="804863" y="247650"/>
                  </a:lnTo>
                  <a:lnTo>
                    <a:pt x="804863" y="1766888"/>
                  </a:lnTo>
                  <a:lnTo>
                    <a:pt x="11906" y="1766888"/>
                  </a:lnTo>
                  <a:lnTo>
                    <a:pt x="11906" y="1893094"/>
                  </a:lnTo>
                  <a:lnTo>
                    <a:pt x="0" y="197643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8001000" y="3024188"/>
              <a:ext cx="1738313" cy="1478756"/>
            </a:xfrm>
            <a:custGeom>
              <a:avLst/>
              <a:gdLst>
                <a:gd name="connsiteX0" fmla="*/ 0 w 1738313"/>
                <a:gd name="connsiteY0" fmla="*/ 1178718 h 1478756"/>
                <a:gd name="connsiteX1" fmla="*/ 0 w 1738313"/>
                <a:gd name="connsiteY1" fmla="*/ 1478756 h 1478756"/>
                <a:gd name="connsiteX2" fmla="*/ 1481138 w 1738313"/>
                <a:gd name="connsiteY2" fmla="*/ 1478756 h 1478756"/>
                <a:gd name="connsiteX3" fmla="*/ 1481138 w 1738313"/>
                <a:gd name="connsiteY3" fmla="*/ 1147762 h 1478756"/>
                <a:gd name="connsiteX4" fmla="*/ 1178719 w 1738313"/>
                <a:gd name="connsiteY4" fmla="*/ 1147762 h 1478756"/>
                <a:gd name="connsiteX5" fmla="*/ 1178719 w 1738313"/>
                <a:gd name="connsiteY5" fmla="*/ 619125 h 1478756"/>
                <a:gd name="connsiteX6" fmla="*/ 1738313 w 1738313"/>
                <a:gd name="connsiteY6" fmla="*/ 619125 h 1478756"/>
                <a:gd name="connsiteX7" fmla="*/ 1738313 w 1738313"/>
                <a:gd name="connsiteY7" fmla="*/ 0 h 1478756"/>
                <a:gd name="connsiteX8" fmla="*/ 1471613 w 1738313"/>
                <a:gd name="connsiteY8" fmla="*/ 0 h 1478756"/>
                <a:gd name="connsiteX9" fmla="*/ 1471613 w 1738313"/>
                <a:gd name="connsiteY9" fmla="*/ 461962 h 1478756"/>
                <a:gd name="connsiteX10" fmla="*/ 1045369 w 1738313"/>
                <a:gd name="connsiteY10" fmla="*/ 461962 h 1478756"/>
                <a:gd name="connsiteX11" fmla="*/ 1045369 w 1738313"/>
                <a:gd name="connsiteY11" fmla="*/ 807243 h 1478756"/>
                <a:gd name="connsiteX12" fmla="*/ 862013 w 1738313"/>
                <a:gd name="connsiteY12" fmla="*/ 807243 h 1478756"/>
                <a:gd name="connsiteX13" fmla="*/ 862013 w 1738313"/>
                <a:gd name="connsiteY13" fmla="*/ 1035843 h 1478756"/>
                <a:gd name="connsiteX14" fmla="*/ 738188 w 1738313"/>
                <a:gd name="connsiteY14" fmla="*/ 1035843 h 1478756"/>
                <a:gd name="connsiteX15" fmla="*/ 738188 w 1738313"/>
                <a:gd name="connsiteY15" fmla="*/ 1131093 h 1478756"/>
                <a:gd name="connsiteX16" fmla="*/ 54769 w 1738313"/>
                <a:gd name="connsiteY16" fmla="*/ 1131093 h 1478756"/>
                <a:gd name="connsiteX17" fmla="*/ 0 w 1738313"/>
                <a:gd name="connsiteY17" fmla="*/ 1178718 h 14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8313" h="1478756">
                  <a:moveTo>
                    <a:pt x="0" y="1178718"/>
                  </a:moveTo>
                  <a:lnTo>
                    <a:pt x="0" y="1478756"/>
                  </a:lnTo>
                  <a:lnTo>
                    <a:pt x="1481138" y="1478756"/>
                  </a:lnTo>
                  <a:lnTo>
                    <a:pt x="1481138" y="1147762"/>
                  </a:lnTo>
                  <a:lnTo>
                    <a:pt x="1178719" y="1147762"/>
                  </a:lnTo>
                  <a:lnTo>
                    <a:pt x="1178719" y="619125"/>
                  </a:lnTo>
                  <a:lnTo>
                    <a:pt x="1738313" y="619125"/>
                  </a:lnTo>
                  <a:lnTo>
                    <a:pt x="1738313" y="0"/>
                  </a:lnTo>
                  <a:lnTo>
                    <a:pt x="1471613" y="0"/>
                  </a:lnTo>
                  <a:lnTo>
                    <a:pt x="1471613" y="461962"/>
                  </a:lnTo>
                  <a:lnTo>
                    <a:pt x="1045369" y="461962"/>
                  </a:lnTo>
                  <a:lnTo>
                    <a:pt x="1045369" y="807243"/>
                  </a:lnTo>
                  <a:lnTo>
                    <a:pt x="862013" y="807243"/>
                  </a:lnTo>
                  <a:lnTo>
                    <a:pt x="862013" y="1035843"/>
                  </a:lnTo>
                  <a:lnTo>
                    <a:pt x="738188" y="1035843"/>
                  </a:lnTo>
                  <a:lnTo>
                    <a:pt x="738188" y="1131093"/>
                  </a:lnTo>
                  <a:lnTo>
                    <a:pt x="54769" y="1131093"/>
                  </a:lnTo>
                  <a:lnTo>
                    <a:pt x="0" y="117871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8043863" y="3062288"/>
              <a:ext cx="1004887" cy="642937"/>
            </a:xfrm>
            <a:custGeom>
              <a:avLst/>
              <a:gdLst>
                <a:gd name="connsiteX0" fmla="*/ 862012 w 1004887"/>
                <a:gd name="connsiteY0" fmla="*/ 642937 h 642937"/>
                <a:gd name="connsiteX1" fmla="*/ 1004887 w 1004887"/>
                <a:gd name="connsiteY1" fmla="*/ 642937 h 642937"/>
                <a:gd name="connsiteX2" fmla="*/ 1004887 w 1004887"/>
                <a:gd name="connsiteY2" fmla="*/ 295275 h 642937"/>
                <a:gd name="connsiteX3" fmla="*/ 304800 w 1004887"/>
                <a:gd name="connsiteY3" fmla="*/ 295275 h 642937"/>
                <a:gd name="connsiteX4" fmla="*/ 176212 w 1004887"/>
                <a:gd name="connsiteY4" fmla="*/ 295275 h 642937"/>
                <a:gd name="connsiteX5" fmla="*/ 176212 w 1004887"/>
                <a:gd name="connsiteY5" fmla="*/ 0 h 642937"/>
                <a:gd name="connsiteX6" fmla="*/ 0 w 1004887"/>
                <a:gd name="connsiteY6" fmla="*/ 0 h 642937"/>
                <a:gd name="connsiteX7" fmla="*/ 0 w 1004887"/>
                <a:gd name="connsiteY7" fmla="*/ 433387 h 642937"/>
                <a:gd name="connsiteX8" fmla="*/ 795337 w 1004887"/>
                <a:gd name="connsiteY8" fmla="*/ 433387 h 642937"/>
                <a:gd name="connsiteX9" fmla="*/ 862012 w 1004887"/>
                <a:gd name="connsiteY9" fmla="*/ 642937 h 6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887" h="642937">
                  <a:moveTo>
                    <a:pt x="862012" y="642937"/>
                  </a:moveTo>
                  <a:lnTo>
                    <a:pt x="1004887" y="642937"/>
                  </a:lnTo>
                  <a:lnTo>
                    <a:pt x="1004887" y="295275"/>
                  </a:lnTo>
                  <a:lnTo>
                    <a:pt x="304800" y="295275"/>
                  </a:lnTo>
                  <a:lnTo>
                    <a:pt x="176212" y="295275"/>
                  </a:lnTo>
                  <a:lnTo>
                    <a:pt x="176212" y="0"/>
                  </a:lnTo>
                  <a:lnTo>
                    <a:pt x="0" y="0"/>
                  </a:lnTo>
                  <a:lnTo>
                    <a:pt x="0" y="433387"/>
                  </a:lnTo>
                  <a:lnTo>
                    <a:pt x="795337" y="433387"/>
                  </a:lnTo>
                  <a:lnTo>
                    <a:pt x="862012" y="6429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6673850" y="1584325"/>
              <a:ext cx="1457325" cy="1181100"/>
            </a:xfrm>
            <a:custGeom>
              <a:avLst/>
              <a:gdLst>
                <a:gd name="connsiteX0" fmla="*/ 1314450 w 1457325"/>
                <a:gd name="connsiteY0" fmla="*/ 1181100 h 1181100"/>
                <a:gd name="connsiteX1" fmla="*/ 1457325 w 1457325"/>
                <a:gd name="connsiteY1" fmla="*/ 1181100 h 1181100"/>
                <a:gd name="connsiteX2" fmla="*/ 1457325 w 1457325"/>
                <a:gd name="connsiteY2" fmla="*/ 1041400 h 1181100"/>
                <a:gd name="connsiteX3" fmla="*/ 819150 w 1457325"/>
                <a:gd name="connsiteY3" fmla="*/ 263525 h 1181100"/>
                <a:gd name="connsiteX4" fmla="*/ 358775 w 1457325"/>
                <a:gd name="connsiteY4" fmla="*/ 263525 h 1181100"/>
                <a:gd name="connsiteX5" fmla="*/ 358775 w 1457325"/>
                <a:gd name="connsiteY5" fmla="*/ 155575 h 1181100"/>
                <a:gd name="connsiteX6" fmla="*/ 1060450 w 1457325"/>
                <a:gd name="connsiteY6" fmla="*/ 155575 h 1181100"/>
                <a:gd name="connsiteX7" fmla="*/ 1060450 w 1457325"/>
                <a:gd name="connsiteY7" fmla="*/ 0 h 1181100"/>
                <a:gd name="connsiteX8" fmla="*/ 0 w 1457325"/>
                <a:gd name="connsiteY8" fmla="*/ 0 h 1181100"/>
                <a:gd name="connsiteX9" fmla="*/ 0 w 1457325"/>
                <a:gd name="connsiteY9" fmla="*/ 320675 h 1181100"/>
                <a:gd name="connsiteX10" fmla="*/ 463550 w 1457325"/>
                <a:gd name="connsiteY10" fmla="*/ 320675 h 1181100"/>
                <a:gd name="connsiteX11" fmla="*/ 1314450 w 1457325"/>
                <a:gd name="connsiteY11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7325" h="1181100">
                  <a:moveTo>
                    <a:pt x="1314450" y="1181100"/>
                  </a:moveTo>
                  <a:lnTo>
                    <a:pt x="1457325" y="1181100"/>
                  </a:lnTo>
                  <a:lnTo>
                    <a:pt x="1457325" y="1041400"/>
                  </a:lnTo>
                  <a:lnTo>
                    <a:pt x="819150" y="263525"/>
                  </a:lnTo>
                  <a:lnTo>
                    <a:pt x="358775" y="263525"/>
                  </a:lnTo>
                  <a:lnTo>
                    <a:pt x="358775" y="155575"/>
                  </a:lnTo>
                  <a:lnTo>
                    <a:pt x="1060450" y="155575"/>
                  </a:lnTo>
                  <a:lnTo>
                    <a:pt x="1060450" y="0"/>
                  </a:lnTo>
                  <a:lnTo>
                    <a:pt x="0" y="0"/>
                  </a:lnTo>
                  <a:lnTo>
                    <a:pt x="0" y="320675"/>
                  </a:lnTo>
                  <a:lnTo>
                    <a:pt x="463550" y="320675"/>
                  </a:lnTo>
                  <a:lnTo>
                    <a:pt x="1314450" y="11811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7756525" y="1520825"/>
              <a:ext cx="1003300" cy="863600"/>
            </a:xfrm>
            <a:custGeom>
              <a:avLst/>
              <a:gdLst>
                <a:gd name="connsiteX0" fmla="*/ 688975 w 1003300"/>
                <a:gd name="connsiteY0" fmla="*/ 222250 h 863600"/>
                <a:gd name="connsiteX1" fmla="*/ 1003300 w 1003300"/>
                <a:gd name="connsiteY1" fmla="*/ 222250 h 863600"/>
                <a:gd name="connsiteX2" fmla="*/ 1003300 w 1003300"/>
                <a:gd name="connsiteY2" fmla="*/ 0 h 863600"/>
                <a:gd name="connsiteX3" fmla="*/ 38100 w 1003300"/>
                <a:gd name="connsiteY3" fmla="*/ 0 h 863600"/>
                <a:gd name="connsiteX4" fmla="*/ 38100 w 1003300"/>
                <a:gd name="connsiteY4" fmla="*/ 219075 h 863600"/>
                <a:gd name="connsiteX5" fmla="*/ 523875 w 1003300"/>
                <a:gd name="connsiteY5" fmla="*/ 219075 h 863600"/>
                <a:gd name="connsiteX6" fmla="*/ 523875 w 1003300"/>
                <a:gd name="connsiteY6" fmla="*/ 508000 h 863600"/>
                <a:gd name="connsiteX7" fmla="*/ 0 w 1003300"/>
                <a:gd name="connsiteY7" fmla="*/ 508000 h 863600"/>
                <a:gd name="connsiteX8" fmla="*/ 0 w 1003300"/>
                <a:gd name="connsiteY8" fmla="*/ 863600 h 863600"/>
                <a:gd name="connsiteX9" fmla="*/ 209550 w 1003300"/>
                <a:gd name="connsiteY9" fmla="*/ 863600 h 863600"/>
                <a:gd name="connsiteX10" fmla="*/ 209550 w 1003300"/>
                <a:gd name="connsiteY10" fmla="*/ 657225 h 863600"/>
                <a:gd name="connsiteX11" fmla="*/ 698500 w 1003300"/>
                <a:gd name="connsiteY11" fmla="*/ 657225 h 863600"/>
                <a:gd name="connsiteX12" fmla="*/ 688975 w 1003300"/>
                <a:gd name="connsiteY12" fmla="*/ 22225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300" h="863600">
                  <a:moveTo>
                    <a:pt x="688975" y="222250"/>
                  </a:moveTo>
                  <a:lnTo>
                    <a:pt x="1003300" y="222250"/>
                  </a:lnTo>
                  <a:lnTo>
                    <a:pt x="1003300" y="0"/>
                  </a:lnTo>
                  <a:lnTo>
                    <a:pt x="38100" y="0"/>
                  </a:lnTo>
                  <a:lnTo>
                    <a:pt x="38100" y="219075"/>
                  </a:lnTo>
                  <a:lnTo>
                    <a:pt x="523875" y="219075"/>
                  </a:lnTo>
                  <a:lnTo>
                    <a:pt x="523875" y="508000"/>
                  </a:lnTo>
                  <a:lnTo>
                    <a:pt x="0" y="508000"/>
                  </a:lnTo>
                  <a:lnTo>
                    <a:pt x="0" y="863600"/>
                  </a:lnTo>
                  <a:lnTo>
                    <a:pt x="209550" y="863600"/>
                  </a:lnTo>
                  <a:lnTo>
                    <a:pt x="209550" y="657225"/>
                  </a:lnTo>
                  <a:lnTo>
                    <a:pt x="698500" y="657225"/>
                  </a:lnTo>
                  <a:lnTo>
                    <a:pt x="688975" y="22225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7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874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verschraubte Schraube kann irreparable Schäden hervorrufen.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 err="1"/>
              <a:t>Schlitzschraubendreher</a:t>
            </a:r>
            <a:r>
              <a:rPr lang="en-US" sz="1600" dirty="0"/>
              <a:t> 2mm 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Schlitzschraubendreher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Kunststoff</a:t>
            </a: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 err="1"/>
              <a:t>Gewebeband</a:t>
            </a:r>
            <a:r>
              <a:rPr lang="en-US" sz="1600" dirty="0"/>
              <a:t>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Blip>
                <a:blip r:embed="rId2"/>
              </a:buBlip>
            </a:pPr>
            <a:r>
              <a:rPr lang="en-US" sz="1600" b="1" dirty="0" err="1">
                <a:solidFill>
                  <a:srgbClr val="FF0000"/>
                </a:solidFill>
              </a:rPr>
              <a:t>Diese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Reparaturanleitung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ist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für</a:t>
            </a:r>
            <a:r>
              <a:rPr lang="en-US" sz="1600" b="1" dirty="0">
                <a:solidFill>
                  <a:srgbClr val="FF0000"/>
                </a:solidFill>
              </a:rPr>
              <a:t> das TERRA MOBILE 1543. Der </a:t>
            </a:r>
            <a:r>
              <a:rPr lang="en-US" sz="1600" b="1" dirty="0" err="1">
                <a:solidFill>
                  <a:srgbClr val="FF0000"/>
                </a:solidFill>
              </a:rPr>
              <a:t>Aufbau</a:t>
            </a:r>
            <a:r>
              <a:rPr lang="en-US" sz="1600" b="1" dirty="0">
                <a:solidFill>
                  <a:srgbClr val="FF0000"/>
                </a:solidFill>
              </a:rPr>
              <a:t> des 1542 </a:t>
            </a:r>
            <a:r>
              <a:rPr lang="en-US" sz="1600" b="1" dirty="0" err="1">
                <a:solidFill>
                  <a:srgbClr val="FF0000"/>
                </a:solidFill>
              </a:rPr>
              <a:t>weicht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teilweise</a:t>
            </a:r>
            <a:r>
              <a:rPr lang="en-US" sz="1600" b="1" dirty="0">
                <a:solidFill>
                  <a:srgbClr val="FF0000"/>
                </a:solidFill>
              </a:rPr>
              <a:t> von </a:t>
            </a:r>
            <a:r>
              <a:rPr lang="en-US" sz="1600" b="1" dirty="0" err="1">
                <a:solidFill>
                  <a:srgbClr val="FF0000"/>
                </a:solidFill>
              </a:rPr>
              <a:t>dieser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Anleitung</a:t>
            </a:r>
            <a:r>
              <a:rPr lang="en-US" sz="1600" b="1" dirty="0">
                <a:solidFill>
                  <a:srgbClr val="FF0000"/>
                </a:solidFill>
              </a:rPr>
              <a:t> ab.</a:t>
            </a:r>
          </a:p>
          <a:p>
            <a:pPr>
              <a:buSzPct val="110000"/>
              <a:buBlip>
                <a:blip r:embed="rId2"/>
              </a:buBlip>
            </a:pPr>
            <a:endParaRPr lang="en-US" sz="1600" dirty="0">
              <a:solidFill>
                <a:srgbClr val="FF0000"/>
              </a:solidFill>
            </a:endParaRPr>
          </a:p>
          <a:p>
            <a:pPr>
              <a:buSzPct val="110000"/>
              <a:buBlip>
                <a:blip r:embed="rId2"/>
              </a:buBlip>
            </a:pPr>
            <a:r>
              <a:rPr lang="en-US" sz="1600" dirty="0" err="1">
                <a:solidFill>
                  <a:srgbClr val="FF0000"/>
                </a:solidFill>
              </a:rPr>
              <a:t>Nutzen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Sie</a:t>
            </a:r>
            <a:r>
              <a:rPr lang="en-US" sz="1600" dirty="0">
                <a:solidFill>
                  <a:srgbClr val="FF0000"/>
                </a:solidFill>
              </a:rPr>
              <a:t> die </a:t>
            </a:r>
            <a:r>
              <a:rPr lang="en-US" sz="1600" dirty="0" err="1">
                <a:solidFill>
                  <a:srgbClr val="FF0000"/>
                </a:solidFill>
              </a:rPr>
              <a:t>Schaltflächen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unter</a:t>
            </a:r>
            <a:r>
              <a:rPr lang="en-US" sz="1600" dirty="0">
                <a:solidFill>
                  <a:srgbClr val="FF0000"/>
                </a:solidFill>
              </a:rPr>
              <a:t> den </a:t>
            </a:r>
            <a:r>
              <a:rPr lang="en-US" sz="1600" dirty="0" err="1">
                <a:solidFill>
                  <a:srgbClr val="FF0000"/>
                </a:solidFill>
              </a:rPr>
              <a:t>Bildern</a:t>
            </a:r>
            <a:r>
              <a:rPr lang="en-US" sz="1600" dirty="0">
                <a:solidFill>
                  <a:srgbClr val="FF0000"/>
                </a:solidFill>
              </a:rPr>
              <a:t> um </a:t>
            </a:r>
            <a:r>
              <a:rPr lang="en-US" sz="1600" dirty="0" err="1">
                <a:solidFill>
                  <a:srgbClr val="FF0000"/>
                </a:solidFill>
              </a:rPr>
              <a:t>sich</a:t>
            </a:r>
            <a:r>
              <a:rPr lang="en-US" sz="1600" dirty="0">
                <a:solidFill>
                  <a:srgbClr val="FF0000"/>
                </a:solidFill>
              </a:rPr>
              <a:t> die </a:t>
            </a:r>
            <a:r>
              <a:rPr lang="en-US" sz="1600" dirty="0" err="1">
                <a:solidFill>
                  <a:srgbClr val="FF0000"/>
                </a:solidFill>
              </a:rPr>
              <a:t>Arbeitsschritte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genauer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anzuschauen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das WLAN Modul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Entfernen sie ggf. das LTE Modul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Entfernen Sie die CPU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Entfernen Sie die SSD</a:t>
            </a:r>
            <a:endParaRPr lang="de-DE" dirty="0"/>
          </a:p>
          <a:p>
            <a:r>
              <a:rPr lang="de-DE" dirty="0">
                <a:hlinkClick r:id="rId7" action="ppaction://hlinksldjump"/>
              </a:rPr>
              <a:t>Entfernen Sie die 2,5“ Festplatte</a:t>
            </a:r>
            <a:endParaRPr lang="de-DE" dirty="0"/>
          </a:p>
          <a:p>
            <a:r>
              <a:rPr lang="de-DE" dirty="0">
                <a:hlinkClick r:id="rId8" action="ppaction://hlinksldjump"/>
              </a:rPr>
              <a:t>Entfernen Sie den RAM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Entfernen Sie das DVD-Laufwerk</a:t>
            </a:r>
            <a:endParaRPr lang="de-DE" dirty="0"/>
          </a:p>
          <a:p>
            <a:r>
              <a:rPr lang="de-DE" dirty="0">
                <a:hlinkClick r:id="rId10" action="ppaction://hlinksldjump"/>
              </a:rPr>
              <a:t>Entfernen Sie die Tastatur</a:t>
            </a:r>
            <a:endParaRPr lang="de-DE" dirty="0"/>
          </a:p>
          <a:p>
            <a:r>
              <a:rPr lang="de-DE" dirty="0">
                <a:hlinkClick r:id="rId11" action="ppaction://hlinksldjump"/>
              </a:rPr>
              <a:t>Entfernen Sie das Top Case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8" name="Bildplatzhalter 17"/>
          <p:cNvPicPr>
            <a:picLocks noGrp="1" noChangeAspect="1"/>
          </p:cNvPicPr>
          <p:nvPr>
            <p:ph type="pic" idx="1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3965" r="7680" b="6931"/>
          <a:stretch/>
        </p:blipFill>
        <p:spPr/>
      </p:pic>
    </p:spTree>
    <p:extLst>
      <p:ext uri="{BB962C8B-B14F-4D97-AF65-F5344CB8AC3E}">
        <p14:creationId xmlns:p14="http://schemas.microsoft.com/office/powerpoint/2010/main" val="911298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Entnehmen Sie ggf. SIM Karte und SD Karte</a:t>
            </a:r>
          </a:p>
          <a:p>
            <a:r>
              <a:rPr lang="de-DE" dirty="0"/>
              <a:t>Lösen Sie die 4 Kabel (Bild 1)</a:t>
            </a:r>
          </a:p>
          <a:p>
            <a:r>
              <a:rPr lang="de-DE" dirty="0"/>
              <a:t>Lösen Sie die Lautsprecherkabel und das Kabel vom Audioboard (Bild 2)</a:t>
            </a:r>
          </a:p>
          <a:p>
            <a:r>
              <a:rPr lang="de-DE" dirty="0"/>
              <a:t>Lösen Sie nun die 6 Schrauben am Mainboard (Bild 3)</a:t>
            </a:r>
          </a:p>
          <a:p>
            <a:r>
              <a:rPr lang="de-DE" dirty="0"/>
              <a:t>Sie können nun das Mainboard entnehmen (Bild 4)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Kühlkörperpad vom Chipsatz auf das neue Mainboard mit übernehmen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26"/>
            <a:ext cx="1042825" cy="69510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15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137" r="5486" b="11819"/>
          <a:stretch/>
        </p:blipFill>
        <p:spPr/>
      </p:pic>
      <p:pic>
        <p:nvPicPr>
          <p:cNvPr id="11" name="Bild 3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0" name="Schrauben"/>
          <p:cNvGrpSpPr/>
          <p:nvPr/>
        </p:nvGrpSpPr>
        <p:grpSpPr>
          <a:xfrm>
            <a:off x="5674651" y="1710525"/>
            <a:ext cx="2797275" cy="2923425"/>
            <a:chOff x="5674651" y="1710525"/>
            <a:chExt cx="2797275" cy="2923425"/>
          </a:xfrm>
        </p:grpSpPr>
        <p:sp>
          <p:nvSpPr>
            <p:cNvPr id="24" name="Ellipse 23"/>
            <p:cNvSpPr/>
            <p:nvPr/>
          </p:nvSpPr>
          <p:spPr>
            <a:xfrm>
              <a:off x="5760376" y="1710525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055776" y="2315363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827301" y="2315363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674651" y="4253700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841464" y="4401337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255926" y="4417950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2"/>
          <p:cNvPicPr>
            <a:picLocks noGrp="1" noChangeAspect="1"/>
          </p:cNvPicPr>
          <p:nvPr>
            <p:ph type="pic"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22" name="Kabel"/>
          <p:cNvGrpSpPr/>
          <p:nvPr/>
        </p:nvGrpSpPr>
        <p:grpSpPr>
          <a:xfrm>
            <a:off x="6348475" y="3889250"/>
            <a:ext cx="2078037" cy="477837"/>
            <a:chOff x="6348475" y="3889250"/>
            <a:chExt cx="2078037" cy="477837"/>
          </a:xfrm>
        </p:grpSpPr>
        <p:sp>
          <p:nvSpPr>
            <p:cNvPr id="20" name="Ellipse 19"/>
            <p:cNvSpPr/>
            <p:nvPr/>
          </p:nvSpPr>
          <p:spPr>
            <a:xfrm>
              <a:off x="8108887" y="3889250"/>
              <a:ext cx="317625" cy="3176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348475" y="4148139"/>
              <a:ext cx="218950" cy="2189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Bild 1"/>
          <p:cNvPicPr>
            <a:picLocks noGrp="1" noChangeAspect="1"/>
          </p:cNvPicPr>
          <p:nvPr>
            <p:ph type="pic" idx="19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>
            <a:fillRect/>
          </a:stretch>
        </p:blipFill>
        <p:spPr/>
      </p:pic>
      <p:grpSp>
        <p:nvGrpSpPr>
          <p:cNvPr id="10" name="Schritt 1 kabel lösen"/>
          <p:cNvGrpSpPr/>
          <p:nvPr/>
        </p:nvGrpSpPr>
        <p:grpSpPr>
          <a:xfrm>
            <a:off x="6095999" y="3334289"/>
            <a:ext cx="2880002" cy="886142"/>
            <a:chOff x="6095999" y="3334289"/>
            <a:chExt cx="2880002" cy="886142"/>
          </a:xfrm>
        </p:grpSpPr>
        <p:sp>
          <p:nvSpPr>
            <p:cNvPr id="9" name="Ellipse 8"/>
            <p:cNvSpPr/>
            <p:nvPr/>
          </p:nvSpPr>
          <p:spPr>
            <a:xfrm>
              <a:off x="8478190" y="3334289"/>
              <a:ext cx="243535" cy="2435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095999" y="3976897"/>
              <a:ext cx="576001" cy="2435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8760001" y="3429000"/>
              <a:ext cx="216000" cy="2435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8772442" y="3643147"/>
              <a:ext cx="191118" cy="1911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1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7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608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267461" cy="38115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Entfernen Sie die Schraubenabdeckungen und lösen Sie die darunterliegenden Schrauben (Bild 1)</a:t>
            </a:r>
          </a:p>
          <a:p>
            <a:r>
              <a:rPr lang="de-DE" dirty="0"/>
              <a:t>Entfernen Sie den Blendrahmen (LCD Front Cover) (Bild 2)</a:t>
            </a:r>
          </a:p>
          <a:p>
            <a:r>
              <a:rPr lang="de-DE" dirty="0"/>
              <a:t>Lösen Sie die 4 Schrauben vom Display</a:t>
            </a:r>
            <a:br>
              <a:rPr lang="de-DE" dirty="0"/>
            </a:br>
            <a:r>
              <a:rPr lang="de-DE" dirty="0"/>
              <a:t>(Bild 3)</a:t>
            </a:r>
          </a:p>
          <a:p>
            <a:r>
              <a:rPr lang="de-DE" dirty="0"/>
              <a:t>Legen Sie ein Schutztuch auf die Tastatur, entnehmen Sie dann das Display und entfernen Sie anschließend das Displaykabel (Bild 4) 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Achten Sie beim Zusammenbau darauf, dass der Blendrahmen an allen Stellen einrastet und bündig zum Display ist. Erneuern Sie ggf. das Klebeband am Display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1649" r="11469" b="29975"/>
          <a:stretch/>
        </p:blipFill>
        <p:spPr>
          <a:xfrm>
            <a:off x="7411380" y="5173770"/>
            <a:ext cx="1042825" cy="695217"/>
          </a:xfrm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15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3187" r="-6039" b="2894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11" r="11671" b="29139"/>
          <a:stretch/>
        </p:blipFill>
        <p:spPr>
          <a:xfrm>
            <a:off x="5181600" y="987425"/>
            <a:ext cx="6172200" cy="4114800"/>
          </a:xfrm>
        </p:spPr>
      </p:pic>
      <p:grpSp>
        <p:nvGrpSpPr>
          <p:cNvPr id="9" name="Gruppe Schrauben"/>
          <p:cNvGrpSpPr/>
          <p:nvPr/>
        </p:nvGrpSpPr>
        <p:grpSpPr>
          <a:xfrm>
            <a:off x="6431825" y="1398457"/>
            <a:ext cx="3982575" cy="2459368"/>
            <a:chOff x="6431825" y="1398457"/>
            <a:chExt cx="3982575" cy="2459368"/>
          </a:xfrm>
        </p:grpSpPr>
        <p:sp>
          <p:nvSpPr>
            <p:cNvPr id="8" name="Ellipse 7"/>
            <p:cNvSpPr/>
            <p:nvPr/>
          </p:nvSpPr>
          <p:spPr>
            <a:xfrm>
              <a:off x="6777900" y="3713825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9768000" y="3713825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6431825" y="1407982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0270400" y="1398457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0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1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2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3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7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1" animBg="1"/>
      <p:bldP spid="23" grpId="2" animBg="1"/>
      <p:bldP spid="23" grpId="3" animBg="1"/>
      <p:bldP spid="23" grpId="4" animBg="1"/>
      <p:bldP spid="23" grpId="5" animBg="1"/>
      <p:bldP spid="24" grpId="1" animBg="1"/>
      <p:bldP spid="24" grpId="2" animBg="1"/>
      <p:bldP spid="24" grpId="3" animBg="1"/>
      <p:bldP spid="24" grpId="4" animBg="1"/>
      <p:bldP spid="24" grpId="5" animBg="1"/>
      <p:bldP spid="25" grpId="1" animBg="1"/>
      <p:bldP spid="25" grpId="2" animBg="1"/>
      <p:bldP spid="25" grpId="3" animBg="1"/>
      <p:bldP spid="25" grpId="4" animBg="1"/>
      <p:bldP spid="25" grpId="5" animBg="1"/>
      <p:bldP spid="26" grpId="1" animBg="1"/>
      <p:bldP spid="26" grpId="2" animBg="1"/>
      <p:bldP spid="26" grpId="3" animBg="1"/>
      <p:bldP spid="26" grpId="4" animBg="1"/>
      <p:bldP spid="26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14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Mainboard</a:t>
            </a:r>
            <a:endParaRPr lang="de-DE" dirty="0"/>
          </a:p>
          <a:p>
            <a:r>
              <a:rPr lang="de-DE" dirty="0"/>
              <a:t>Entfernen Sie die Lautsprecher, das Audioboard, LED Board und den Smart Card Reader (Bild 1)</a:t>
            </a:r>
          </a:p>
          <a:p>
            <a:pPr>
              <a:buBlip>
                <a:blip r:embed="rId3"/>
              </a:buBlip>
            </a:pPr>
            <a:r>
              <a:rPr lang="de-DE" dirty="0">
                <a:solidFill>
                  <a:srgbClr val="FF0000"/>
                </a:solidFill>
              </a:rPr>
              <a:t>Hinweis: Achten Sie auf die unterschiedlichen Schrauben!</a:t>
            </a:r>
          </a:p>
          <a:p>
            <a:r>
              <a:rPr lang="de-DE" dirty="0"/>
              <a:t>Entfernen Sie nun die Kabel, welche zum Display führen. Beim Einbau muss die gleiche Kabelführung wiederhergestellt werden.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6191" r="4469" b="14735"/>
          <a:stretch/>
        </p:blipFill>
        <p:spPr/>
      </p:pic>
      <p:sp>
        <p:nvSpPr>
          <p:cNvPr id="21" name="Rechteck 20"/>
          <p:cNvSpPr/>
          <p:nvPr/>
        </p:nvSpPr>
        <p:spPr>
          <a:xfrm>
            <a:off x="6600000" y="4464556"/>
            <a:ext cx="598519" cy="374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9264001" y="4016055"/>
            <a:ext cx="325294" cy="701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26" name="Freihandform 25"/>
          <p:cNvSpPr/>
          <p:nvPr/>
        </p:nvSpPr>
        <p:spPr>
          <a:xfrm>
            <a:off x="8062913" y="3905250"/>
            <a:ext cx="1726406" cy="645319"/>
          </a:xfrm>
          <a:custGeom>
            <a:avLst/>
            <a:gdLst>
              <a:gd name="connsiteX0" fmla="*/ 0 w 1726406"/>
              <a:gd name="connsiteY0" fmla="*/ 340519 h 645319"/>
              <a:gd name="connsiteX1" fmla="*/ 0 w 1726406"/>
              <a:gd name="connsiteY1" fmla="*/ 481013 h 645319"/>
              <a:gd name="connsiteX2" fmla="*/ 1469231 w 1726406"/>
              <a:gd name="connsiteY2" fmla="*/ 481013 h 645319"/>
              <a:gd name="connsiteX3" fmla="*/ 1469231 w 1726406"/>
              <a:gd name="connsiteY3" fmla="*/ 645319 h 645319"/>
              <a:gd name="connsiteX4" fmla="*/ 1726406 w 1726406"/>
              <a:gd name="connsiteY4" fmla="*/ 645319 h 645319"/>
              <a:gd name="connsiteX5" fmla="*/ 1726406 w 1726406"/>
              <a:gd name="connsiteY5" fmla="*/ 0 h 645319"/>
              <a:gd name="connsiteX6" fmla="*/ 1428750 w 1726406"/>
              <a:gd name="connsiteY6" fmla="*/ 0 h 645319"/>
              <a:gd name="connsiteX7" fmla="*/ 1428750 w 1726406"/>
              <a:gd name="connsiteY7" fmla="*/ 321469 h 645319"/>
              <a:gd name="connsiteX8" fmla="*/ 52387 w 1726406"/>
              <a:gd name="connsiteY8" fmla="*/ 321469 h 645319"/>
              <a:gd name="connsiteX9" fmla="*/ 0 w 1726406"/>
              <a:gd name="connsiteY9" fmla="*/ 340519 h 64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6406" h="645319">
                <a:moveTo>
                  <a:pt x="0" y="340519"/>
                </a:moveTo>
                <a:lnTo>
                  <a:pt x="0" y="481013"/>
                </a:lnTo>
                <a:lnTo>
                  <a:pt x="1469231" y="481013"/>
                </a:lnTo>
                <a:lnTo>
                  <a:pt x="1469231" y="645319"/>
                </a:lnTo>
                <a:lnTo>
                  <a:pt x="1726406" y="645319"/>
                </a:lnTo>
                <a:lnTo>
                  <a:pt x="1726406" y="0"/>
                </a:lnTo>
                <a:lnTo>
                  <a:pt x="1428750" y="0"/>
                </a:lnTo>
                <a:lnTo>
                  <a:pt x="1428750" y="321469"/>
                </a:lnTo>
                <a:lnTo>
                  <a:pt x="52387" y="321469"/>
                </a:lnTo>
                <a:lnTo>
                  <a:pt x="0" y="34051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627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BACK COVER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315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LCD Display</a:t>
            </a:r>
            <a:endParaRPr lang="de-DE" dirty="0"/>
          </a:p>
          <a:p>
            <a:r>
              <a:rPr lang="de-DE" dirty="0"/>
              <a:t>Lösen Sie die Antennen mit den Kabeln vom Gehäuse (Bild 1)</a:t>
            </a:r>
          </a:p>
          <a:p>
            <a:r>
              <a:rPr lang="de-DE" dirty="0"/>
              <a:t>Lösen Sie danach die Webcam und das dazugehörige Kabel (Bild 2)</a:t>
            </a:r>
          </a:p>
          <a:p>
            <a:r>
              <a:rPr lang="de-DE" dirty="0"/>
              <a:t>Lösen Sie pro Scharnier 2 Schrauben unten und eine schwarze Schraube oben (Bild 3)</a:t>
            </a:r>
          </a:p>
          <a:p>
            <a:r>
              <a:rPr lang="de-DE" dirty="0"/>
              <a:t>Nun können Sie das LCD Back Cover entnehmen (Bild 4)</a:t>
            </a:r>
          </a:p>
          <a:p>
            <a:pPr>
              <a:buBlip>
                <a:blip r:embed="rId3"/>
              </a:buBlip>
            </a:pPr>
            <a:r>
              <a:rPr lang="de-DE" dirty="0">
                <a:solidFill>
                  <a:srgbClr val="FF0000"/>
                </a:solidFill>
              </a:rPr>
              <a:t>Beim Einbau, achten Sie bitte auf die gleiche Kabelführung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74" b="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Scharniere Schrauben"/>
          <p:cNvGrpSpPr/>
          <p:nvPr/>
        </p:nvGrpSpPr>
        <p:grpSpPr>
          <a:xfrm>
            <a:off x="6765082" y="1134219"/>
            <a:ext cx="3159225" cy="1914625"/>
            <a:chOff x="6765082" y="1134219"/>
            <a:chExt cx="3159225" cy="1914625"/>
          </a:xfrm>
        </p:grpSpPr>
        <p:sp>
          <p:nvSpPr>
            <p:cNvPr id="18" name="Ellipse 17"/>
            <p:cNvSpPr/>
            <p:nvPr/>
          </p:nvSpPr>
          <p:spPr>
            <a:xfrm>
              <a:off x="6914307" y="2832844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9331275" y="2832844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765082" y="1134219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9708307" y="1134219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11" name="Webcamkabel"/>
          <p:cNvSpPr/>
          <p:nvPr/>
        </p:nvSpPr>
        <p:spPr>
          <a:xfrm>
            <a:off x="8158163" y="1185863"/>
            <a:ext cx="1316831" cy="1902618"/>
          </a:xfrm>
          <a:custGeom>
            <a:avLst/>
            <a:gdLst>
              <a:gd name="connsiteX0" fmla="*/ 0 w 1316831"/>
              <a:gd name="connsiteY0" fmla="*/ 0 h 1902618"/>
              <a:gd name="connsiteX1" fmla="*/ 0 w 1316831"/>
              <a:gd name="connsiteY1" fmla="*/ 140493 h 1902618"/>
              <a:gd name="connsiteX2" fmla="*/ 614362 w 1316831"/>
              <a:gd name="connsiteY2" fmla="*/ 140493 h 1902618"/>
              <a:gd name="connsiteX3" fmla="*/ 1097756 w 1316831"/>
              <a:gd name="connsiteY3" fmla="*/ 1640681 h 1902618"/>
              <a:gd name="connsiteX4" fmla="*/ 1183481 w 1316831"/>
              <a:gd name="connsiteY4" fmla="*/ 1716881 h 1902618"/>
              <a:gd name="connsiteX5" fmla="*/ 1231106 w 1316831"/>
              <a:gd name="connsiteY5" fmla="*/ 1831181 h 1902618"/>
              <a:gd name="connsiteX6" fmla="*/ 1231106 w 1316831"/>
              <a:gd name="connsiteY6" fmla="*/ 1902618 h 1902618"/>
              <a:gd name="connsiteX7" fmla="*/ 1316831 w 1316831"/>
              <a:gd name="connsiteY7" fmla="*/ 1902618 h 1902618"/>
              <a:gd name="connsiteX8" fmla="*/ 1316831 w 1316831"/>
              <a:gd name="connsiteY8" fmla="*/ 1754981 h 1902618"/>
              <a:gd name="connsiteX9" fmla="*/ 745331 w 1316831"/>
              <a:gd name="connsiteY9" fmla="*/ 9525 h 1902618"/>
              <a:gd name="connsiteX10" fmla="*/ 0 w 1316831"/>
              <a:gd name="connsiteY10" fmla="*/ 0 h 190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831" h="1902618">
                <a:moveTo>
                  <a:pt x="0" y="0"/>
                </a:moveTo>
                <a:lnTo>
                  <a:pt x="0" y="140493"/>
                </a:lnTo>
                <a:lnTo>
                  <a:pt x="614362" y="140493"/>
                </a:lnTo>
                <a:lnTo>
                  <a:pt x="1097756" y="1640681"/>
                </a:lnTo>
                <a:lnTo>
                  <a:pt x="1183481" y="1716881"/>
                </a:lnTo>
                <a:lnTo>
                  <a:pt x="1231106" y="1831181"/>
                </a:lnTo>
                <a:lnTo>
                  <a:pt x="1231106" y="1902618"/>
                </a:lnTo>
                <a:lnTo>
                  <a:pt x="1316831" y="1902618"/>
                </a:lnTo>
                <a:lnTo>
                  <a:pt x="1316831" y="1754981"/>
                </a:lnTo>
                <a:lnTo>
                  <a:pt x="745331" y="95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Bild 1"/>
          <p:cNvPicPr>
            <a:picLocks noGrp="1" noChangeAspect="1"/>
          </p:cNvPicPr>
          <p:nvPr>
            <p:ph type="pic"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0715" y="987425"/>
            <a:ext cx="6172200" cy="4114800"/>
          </a:xfrm>
        </p:spPr>
      </p:pic>
      <p:grpSp>
        <p:nvGrpSpPr>
          <p:cNvPr id="31" name="Antennenkabel"/>
          <p:cNvGrpSpPr/>
          <p:nvPr/>
        </p:nvGrpSpPr>
        <p:grpSpPr>
          <a:xfrm>
            <a:off x="7227094" y="1197769"/>
            <a:ext cx="2526506" cy="1743075"/>
            <a:chOff x="7227094" y="1197769"/>
            <a:chExt cx="2526506" cy="1743075"/>
          </a:xfrm>
        </p:grpSpPr>
        <p:sp>
          <p:nvSpPr>
            <p:cNvPr id="29" name="Freihandform 28"/>
            <p:cNvSpPr/>
            <p:nvPr/>
          </p:nvSpPr>
          <p:spPr>
            <a:xfrm>
              <a:off x="7227094" y="1200150"/>
              <a:ext cx="935831" cy="1721644"/>
            </a:xfrm>
            <a:custGeom>
              <a:avLst/>
              <a:gdLst>
                <a:gd name="connsiteX0" fmla="*/ 0 w 935831"/>
                <a:gd name="connsiteY0" fmla="*/ 2381 h 1721644"/>
                <a:gd name="connsiteX1" fmla="*/ 0 w 935831"/>
                <a:gd name="connsiteY1" fmla="*/ 119063 h 1721644"/>
                <a:gd name="connsiteX2" fmla="*/ 554831 w 935831"/>
                <a:gd name="connsiteY2" fmla="*/ 119063 h 1721644"/>
                <a:gd name="connsiteX3" fmla="*/ 554831 w 935831"/>
                <a:gd name="connsiteY3" fmla="*/ 245269 h 1721644"/>
                <a:gd name="connsiteX4" fmla="*/ 819150 w 935831"/>
                <a:gd name="connsiteY4" fmla="*/ 245269 h 1721644"/>
                <a:gd name="connsiteX5" fmla="*/ 819150 w 935831"/>
                <a:gd name="connsiteY5" fmla="*/ 114300 h 1721644"/>
                <a:gd name="connsiteX6" fmla="*/ 866775 w 935831"/>
                <a:gd name="connsiteY6" fmla="*/ 114300 h 1721644"/>
                <a:gd name="connsiteX7" fmla="*/ 866775 w 935831"/>
                <a:gd name="connsiteY7" fmla="*/ 250031 h 1721644"/>
                <a:gd name="connsiteX8" fmla="*/ 671512 w 935831"/>
                <a:gd name="connsiteY8" fmla="*/ 595313 h 1721644"/>
                <a:gd name="connsiteX9" fmla="*/ 0 w 935831"/>
                <a:gd name="connsiteY9" fmla="*/ 1564481 h 1721644"/>
                <a:gd name="connsiteX10" fmla="*/ 0 w 935831"/>
                <a:gd name="connsiteY10" fmla="*/ 1721644 h 1721644"/>
                <a:gd name="connsiteX11" fmla="*/ 109537 w 935831"/>
                <a:gd name="connsiteY11" fmla="*/ 1721644 h 1721644"/>
                <a:gd name="connsiteX12" fmla="*/ 109537 w 935831"/>
                <a:gd name="connsiteY12" fmla="*/ 1585913 h 1721644"/>
                <a:gd name="connsiteX13" fmla="*/ 697706 w 935831"/>
                <a:gd name="connsiteY13" fmla="*/ 716756 h 1721644"/>
                <a:gd name="connsiteX14" fmla="*/ 935831 w 935831"/>
                <a:gd name="connsiteY14" fmla="*/ 302419 h 1721644"/>
                <a:gd name="connsiteX15" fmla="*/ 935831 w 935831"/>
                <a:gd name="connsiteY15" fmla="*/ 0 h 1721644"/>
                <a:gd name="connsiteX16" fmla="*/ 0 w 935831"/>
                <a:gd name="connsiteY16" fmla="*/ 2381 h 17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5831" h="1721644">
                  <a:moveTo>
                    <a:pt x="0" y="2381"/>
                  </a:moveTo>
                  <a:lnTo>
                    <a:pt x="0" y="119063"/>
                  </a:lnTo>
                  <a:lnTo>
                    <a:pt x="554831" y="119063"/>
                  </a:lnTo>
                  <a:lnTo>
                    <a:pt x="554831" y="245269"/>
                  </a:lnTo>
                  <a:lnTo>
                    <a:pt x="819150" y="245269"/>
                  </a:lnTo>
                  <a:lnTo>
                    <a:pt x="819150" y="114300"/>
                  </a:lnTo>
                  <a:lnTo>
                    <a:pt x="866775" y="114300"/>
                  </a:lnTo>
                  <a:lnTo>
                    <a:pt x="866775" y="250031"/>
                  </a:lnTo>
                  <a:lnTo>
                    <a:pt x="671512" y="595313"/>
                  </a:lnTo>
                  <a:lnTo>
                    <a:pt x="0" y="1564481"/>
                  </a:lnTo>
                  <a:lnTo>
                    <a:pt x="0" y="1721644"/>
                  </a:lnTo>
                  <a:lnTo>
                    <a:pt x="109537" y="1721644"/>
                  </a:lnTo>
                  <a:lnTo>
                    <a:pt x="109537" y="1585913"/>
                  </a:lnTo>
                  <a:lnTo>
                    <a:pt x="697706" y="716756"/>
                  </a:lnTo>
                  <a:lnTo>
                    <a:pt x="935831" y="302419"/>
                  </a:lnTo>
                  <a:lnTo>
                    <a:pt x="935831" y="0"/>
                  </a:lnTo>
                  <a:lnTo>
                    <a:pt x="0" y="2381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/>
          </p:nvSpPr>
          <p:spPr>
            <a:xfrm>
              <a:off x="8936831" y="1197769"/>
              <a:ext cx="816769" cy="1743075"/>
            </a:xfrm>
            <a:custGeom>
              <a:avLst/>
              <a:gdLst>
                <a:gd name="connsiteX0" fmla="*/ 0 w 816769"/>
                <a:gd name="connsiteY0" fmla="*/ 0 h 1743075"/>
                <a:gd name="connsiteX1" fmla="*/ 0 w 816769"/>
                <a:gd name="connsiteY1" fmla="*/ 233362 h 1743075"/>
                <a:gd name="connsiteX2" fmla="*/ 209550 w 816769"/>
                <a:gd name="connsiteY2" fmla="*/ 233362 h 1743075"/>
                <a:gd name="connsiteX3" fmla="*/ 230982 w 816769"/>
                <a:gd name="connsiteY3" fmla="*/ 233362 h 1743075"/>
                <a:gd name="connsiteX4" fmla="*/ 230982 w 816769"/>
                <a:gd name="connsiteY4" fmla="*/ 111919 h 1743075"/>
                <a:gd name="connsiteX5" fmla="*/ 307182 w 816769"/>
                <a:gd name="connsiteY5" fmla="*/ 111919 h 1743075"/>
                <a:gd name="connsiteX6" fmla="*/ 307182 w 816769"/>
                <a:gd name="connsiteY6" fmla="*/ 340519 h 1743075"/>
                <a:gd name="connsiteX7" fmla="*/ 545307 w 816769"/>
                <a:gd name="connsiteY7" fmla="*/ 733425 h 1743075"/>
                <a:gd name="connsiteX8" fmla="*/ 435769 w 816769"/>
                <a:gd name="connsiteY8" fmla="*/ 1421606 h 1743075"/>
                <a:gd name="connsiteX9" fmla="*/ 433388 w 816769"/>
                <a:gd name="connsiteY9" fmla="*/ 1495425 h 1743075"/>
                <a:gd name="connsiteX10" fmla="*/ 433388 w 816769"/>
                <a:gd name="connsiteY10" fmla="*/ 1743075 h 1743075"/>
                <a:gd name="connsiteX11" fmla="*/ 559594 w 816769"/>
                <a:gd name="connsiteY11" fmla="*/ 1743075 h 1743075"/>
                <a:gd name="connsiteX12" fmla="*/ 559594 w 816769"/>
                <a:gd name="connsiteY12" fmla="*/ 1438275 h 1743075"/>
                <a:gd name="connsiteX13" fmla="*/ 816769 w 816769"/>
                <a:gd name="connsiteY13" fmla="*/ 57150 h 1743075"/>
                <a:gd name="connsiteX14" fmla="*/ 714375 w 816769"/>
                <a:gd name="connsiteY14" fmla="*/ 57150 h 1743075"/>
                <a:gd name="connsiteX15" fmla="*/ 714375 w 816769"/>
                <a:gd name="connsiteY15" fmla="*/ 0 h 1743075"/>
                <a:gd name="connsiteX16" fmla="*/ 402432 w 816769"/>
                <a:gd name="connsiteY16" fmla="*/ 0 h 1743075"/>
                <a:gd name="connsiteX17" fmla="*/ 402432 w 816769"/>
                <a:gd name="connsiteY17" fmla="*/ 95250 h 1743075"/>
                <a:gd name="connsiteX18" fmla="*/ 423863 w 816769"/>
                <a:gd name="connsiteY18" fmla="*/ 116681 h 1743075"/>
                <a:gd name="connsiteX19" fmla="*/ 423863 w 816769"/>
                <a:gd name="connsiteY19" fmla="*/ 250031 h 1743075"/>
                <a:gd name="connsiteX20" fmla="*/ 604838 w 816769"/>
                <a:gd name="connsiteY20" fmla="*/ 250031 h 1743075"/>
                <a:gd name="connsiteX21" fmla="*/ 654844 w 816769"/>
                <a:gd name="connsiteY21" fmla="*/ 107156 h 1743075"/>
                <a:gd name="connsiteX22" fmla="*/ 726282 w 816769"/>
                <a:gd name="connsiteY22" fmla="*/ 107156 h 1743075"/>
                <a:gd name="connsiteX23" fmla="*/ 633413 w 816769"/>
                <a:gd name="connsiteY23" fmla="*/ 688181 h 1743075"/>
                <a:gd name="connsiteX24" fmla="*/ 388144 w 816769"/>
                <a:gd name="connsiteY24" fmla="*/ 304800 h 1743075"/>
                <a:gd name="connsiteX25" fmla="*/ 357188 w 816769"/>
                <a:gd name="connsiteY25" fmla="*/ 185737 h 1743075"/>
                <a:gd name="connsiteX26" fmla="*/ 357188 w 816769"/>
                <a:gd name="connsiteY26" fmla="*/ 11906 h 1743075"/>
                <a:gd name="connsiteX27" fmla="*/ 0 w 816769"/>
                <a:gd name="connsiteY27" fmla="*/ 0 h 17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6769" h="1743075">
                  <a:moveTo>
                    <a:pt x="0" y="0"/>
                  </a:moveTo>
                  <a:lnTo>
                    <a:pt x="0" y="233362"/>
                  </a:lnTo>
                  <a:lnTo>
                    <a:pt x="209550" y="233362"/>
                  </a:lnTo>
                  <a:lnTo>
                    <a:pt x="230982" y="233362"/>
                  </a:lnTo>
                  <a:lnTo>
                    <a:pt x="230982" y="111919"/>
                  </a:lnTo>
                  <a:lnTo>
                    <a:pt x="307182" y="111919"/>
                  </a:lnTo>
                  <a:lnTo>
                    <a:pt x="307182" y="340519"/>
                  </a:lnTo>
                  <a:lnTo>
                    <a:pt x="545307" y="733425"/>
                  </a:lnTo>
                  <a:lnTo>
                    <a:pt x="435769" y="1421606"/>
                  </a:lnTo>
                  <a:cubicBezTo>
                    <a:pt x="434975" y="1446212"/>
                    <a:pt x="434182" y="1470819"/>
                    <a:pt x="433388" y="1495425"/>
                  </a:cubicBezTo>
                  <a:lnTo>
                    <a:pt x="433388" y="1743075"/>
                  </a:lnTo>
                  <a:lnTo>
                    <a:pt x="559594" y="1743075"/>
                  </a:lnTo>
                  <a:lnTo>
                    <a:pt x="559594" y="1438275"/>
                  </a:lnTo>
                  <a:lnTo>
                    <a:pt x="816769" y="57150"/>
                  </a:lnTo>
                  <a:lnTo>
                    <a:pt x="714375" y="57150"/>
                  </a:lnTo>
                  <a:lnTo>
                    <a:pt x="714375" y="0"/>
                  </a:lnTo>
                  <a:lnTo>
                    <a:pt x="402432" y="0"/>
                  </a:lnTo>
                  <a:lnTo>
                    <a:pt x="402432" y="95250"/>
                  </a:lnTo>
                  <a:lnTo>
                    <a:pt x="423863" y="116681"/>
                  </a:lnTo>
                  <a:lnTo>
                    <a:pt x="423863" y="250031"/>
                  </a:lnTo>
                  <a:lnTo>
                    <a:pt x="604838" y="250031"/>
                  </a:lnTo>
                  <a:lnTo>
                    <a:pt x="654844" y="107156"/>
                  </a:lnTo>
                  <a:lnTo>
                    <a:pt x="726282" y="107156"/>
                  </a:lnTo>
                  <a:lnTo>
                    <a:pt x="633413" y="688181"/>
                  </a:lnTo>
                  <a:lnTo>
                    <a:pt x="388144" y="304800"/>
                  </a:lnTo>
                  <a:lnTo>
                    <a:pt x="357188" y="185737"/>
                  </a:lnTo>
                  <a:lnTo>
                    <a:pt x="357188" y="119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1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11" grpId="0" animBg="1"/>
      <p:bldP spid="11" grpId="1" animBg="1"/>
      <p:bldP spid="11" grpId="2" animBg="1"/>
      <p:bldP spid="11" grpId="3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05" y="-108785"/>
            <a:ext cx="10515600" cy="1325563"/>
          </a:xfrm>
        </p:spPr>
        <p:txBody>
          <a:bodyPr>
            <a:normAutofit/>
          </a:bodyPr>
          <a:lstStyle/>
          <a:p>
            <a:r>
              <a:rPr lang="de-DE" sz="2400" dirty="0"/>
              <a:t>ERSATZTEILE MOBILE 1543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38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96977"/>
              </p:ext>
            </p:extLst>
          </p:nvPr>
        </p:nvGraphicFramePr>
        <p:xfrm>
          <a:off x="912000" y="837000"/>
          <a:ext cx="4968000" cy="5353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r>
                        <a:rPr lang="de-DE" sz="1100" dirty="0"/>
                        <a:t>Artikelnummer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Beschreibung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1480486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Netzteil 65W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1480024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Akku 62Wh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[CH]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1481250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[DE]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[ES]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[FR]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[UK]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[US]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E1083595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Antenne LTE/3G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Audio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E1080092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Click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Cover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E1080191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Lüfter (PWM)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E1080228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Display Mobile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Fingerprint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409068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HDD Bracket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9861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Heatsink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Mobile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80345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472192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92738"/>
              </p:ext>
            </p:extLst>
          </p:nvPr>
        </p:nvGraphicFramePr>
        <p:xfrm>
          <a:off x="6584269" y="837000"/>
          <a:ext cx="4726800" cy="5611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428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r>
                        <a:rPr lang="de-DE" sz="1100" dirty="0"/>
                        <a:t>Artikelnummer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Beschreibung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Cable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E1083281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LED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LID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ODD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Bezel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Power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29917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10x10mm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35x35mm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Top Case (Cover 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917709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E1083569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9189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623289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2801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29" y="-92276"/>
            <a:ext cx="10515600" cy="933029"/>
          </a:xfrm>
        </p:spPr>
        <p:txBody>
          <a:bodyPr>
            <a:normAutofit/>
          </a:bodyPr>
          <a:lstStyle/>
          <a:p>
            <a:r>
              <a:rPr lang="de-DE" sz="2400" dirty="0"/>
              <a:t>ERSATZTEILE MOBILE 1542/1542K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39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66682"/>
              </p:ext>
            </p:extLst>
          </p:nvPr>
        </p:nvGraphicFramePr>
        <p:xfrm>
          <a:off x="930000" y="765000"/>
          <a:ext cx="4968000" cy="5611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r>
                        <a:rPr lang="de-DE" sz="1100" dirty="0"/>
                        <a:t>Artikelnummer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Beschreibung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1480486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Netzteil 65W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1480024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Akku 62Wh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[CH]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1481250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[DE]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[ES]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[FR]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[UK]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beleuchtet [US]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Antenne LTE/3G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Audio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E1080092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Click Board &amp; Fingerprint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Cover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Lüfter 3Pol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E1080031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Display Mobile  15.6" FHD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Display Mobile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409068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HDD Bracket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9861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Heatsink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Mobile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80345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 1542 /1542K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4721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E1080230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 1542K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2126242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18529"/>
              </p:ext>
            </p:extLst>
          </p:nvPr>
        </p:nvGraphicFramePr>
        <p:xfrm>
          <a:off x="6456000" y="506985"/>
          <a:ext cx="4726800" cy="586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428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r>
                        <a:rPr lang="de-DE" sz="1100" dirty="0"/>
                        <a:t>Artikelnummer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Beschreibung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LCD Cable 1542K (</a:t>
                      </a: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Cable 1542/1542K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74676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69885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E1083281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302694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LED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801324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LID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116930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ODD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Bezel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36538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Power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128981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34167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046198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580839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250756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218593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10x10mm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991333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35x35mm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08898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Top Case (Cover 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42643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E1083569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868147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1684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642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7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SERVICEDECKEL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20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 haben Fragen oder Anregungen?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Dann schreiben Sie uns eine E-Mail an die </a:t>
            </a:r>
            <a:r>
              <a:rPr lang="de-DE" dirty="0">
                <a:hlinkClick r:id="rId2"/>
              </a:rPr>
              <a:t>info@wortmann.de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Wir freuen uns auf Ihr Feedback!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80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Entnehmen Sie zuerst den Akku. Drücken Sie dazu die Verriegelungen nach außen (Bild 1) und schieben Sie gleichzeitig den Akku nach hinten</a:t>
            </a:r>
          </a:p>
          <a:p>
            <a:r>
              <a:rPr lang="de-DE" dirty="0"/>
              <a:t>Entfernen Sie die 4 markierten Schrauben (Bild 2)</a:t>
            </a:r>
          </a:p>
          <a:p>
            <a:r>
              <a:rPr lang="de-DE" dirty="0"/>
              <a:t>Schieben Sie den Deckel in Pfeilrichtung (Bild 3)</a:t>
            </a:r>
          </a:p>
          <a:p>
            <a:r>
              <a:rPr lang="de-DE" dirty="0"/>
              <a:t>Jetzt können Sie den Deckel entnehmen (Bild 4)</a:t>
            </a:r>
          </a:p>
          <a:p>
            <a:r>
              <a:rPr lang="de-DE" dirty="0"/>
              <a:t>Um einen Servicedeckel zu installieren gehen Sie bitte in umgekehrter Reihenfolge vor.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0" name="M5" hidden="1"/>
          <p:cNvSpPr/>
          <p:nvPr/>
        </p:nvSpPr>
        <p:spPr>
          <a:xfrm>
            <a:off x="959962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4"/>
          <p:cNvSpPr/>
          <p:nvPr/>
        </p:nvSpPr>
        <p:spPr>
          <a:xfrm>
            <a:off x="8482665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949"/>
            <a:ext cx="1042826" cy="694858"/>
          </a:xfr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329" r="2354" b="1112"/>
          <a:stretch/>
        </p:blipFill>
        <p:spPr/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351" r="8392" b="8392"/>
          <a:stretch/>
        </p:blipFill>
        <p:spPr/>
      </p:pic>
      <p:pic>
        <p:nvPicPr>
          <p:cNvPr id="20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3453" r="1639"/>
          <a:stretch/>
        </p:blipFill>
        <p:spPr/>
      </p:pic>
      <p:pic>
        <p:nvPicPr>
          <p:cNvPr id="18" name="Bild 2"/>
          <p:cNvPicPr>
            <a:picLocks noGrp="1" noChangeAspect="1"/>
          </p:cNvPicPr>
          <p:nvPr>
            <p:ph type="pic"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pic>
        <p:nvPicPr>
          <p:cNvPr id="9" name="Bild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3684" y="974875"/>
            <a:ext cx="6187976" cy="4127350"/>
          </a:xfrm>
          <a:prstGeom prst="rect">
            <a:avLst/>
          </a:prstGeom>
        </p:spPr>
      </p:pic>
      <p:grpSp>
        <p:nvGrpSpPr>
          <p:cNvPr id="27" name="Schrauben"/>
          <p:cNvGrpSpPr/>
          <p:nvPr/>
        </p:nvGrpSpPr>
        <p:grpSpPr>
          <a:xfrm>
            <a:off x="5773075" y="1419350"/>
            <a:ext cx="4951440" cy="1362420"/>
            <a:chOff x="5773075" y="1419350"/>
            <a:chExt cx="4951440" cy="1362420"/>
          </a:xfrm>
        </p:grpSpPr>
        <p:sp>
          <p:nvSpPr>
            <p:cNvPr id="23" name="Ellipse 22"/>
            <p:cNvSpPr/>
            <p:nvPr/>
          </p:nvSpPr>
          <p:spPr>
            <a:xfrm>
              <a:off x="5773075" y="141935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264815" y="151841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8264815" y="249377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0436515" y="143459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Pfeile"/>
          <p:cNvGrpSpPr/>
          <p:nvPr/>
        </p:nvGrpSpPr>
        <p:grpSpPr>
          <a:xfrm>
            <a:off x="6384000" y="1695151"/>
            <a:ext cx="3672000" cy="2153874"/>
            <a:chOff x="6384000" y="1695151"/>
            <a:chExt cx="3672000" cy="2153874"/>
          </a:xfrm>
        </p:grpSpPr>
        <p:sp>
          <p:nvSpPr>
            <p:cNvPr id="28" name="Pfeil nach oben 27"/>
            <p:cNvSpPr/>
            <p:nvPr/>
          </p:nvSpPr>
          <p:spPr>
            <a:xfrm>
              <a:off x="6384000" y="3124527"/>
              <a:ext cx="360000" cy="724498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Pfeil nach oben 28"/>
            <p:cNvSpPr/>
            <p:nvPr/>
          </p:nvSpPr>
          <p:spPr>
            <a:xfrm>
              <a:off x="9696000" y="1695151"/>
              <a:ext cx="360000" cy="724498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0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grpSp>
        <p:nvGrpSpPr>
          <p:cNvPr id="15" name="Verriegelungen"/>
          <p:cNvGrpSpPr/>
          <p:nvPr/>
        </p:nvGrpSpPr>
        <p:grpSpPr>
          <a:xfrm>
            <a:off x="6058389" y="4220338"/>
            <a:ext cx="3561062" cy="360662"/>
            <a:chOff x="6058389" y="4220338"/>
            <a:chExt cx="3561062" cy="360662"/>
          </a:xfrm>
        </p:grpSpPr>
        <p:sp>
          <p:nvSpPr>
            <p:cNvPr id="14" name="Ellipse 13"/>
            <p:cNvSpPr/>
            <p:nvPr/>
          </p:nvSpPr>
          <p:spPr>
            <a:xfrm>
              <a:off x="6058389" y="4220338"/>
              <a:ext cx="360662" cy="3606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9258789" y="4220338"/>
              <a:ext cx="360662" cy="3606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70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ODD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32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Lösen Sie die markierte Schraube, welche sich unter der größeren Öffnung befindet (Bild 1)</a:t>
            </a:r>
          </a:p>
          <a:p>
            <a:r>
              <a:rPr lang="de-DE" dirty="0"/>
              <a:t>Drücken Sie das Laufwerk heraus (Bild 2)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8802" r="8424" b="8602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" name="Kreis Schraube"/>
          <p:cNvSpPr/>
          <p:nvPr/>
        </p:nvSpPr>
        <p:spPr>
          <a:xfrm>
            <a:off x="8808748" y="2986913"/>
            <a:ext cx="290019" cy="290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Laufwerk"/>
          <p:cNvSpPr/>
          <p:nvPr/>
        </p:nvSpPr>
        <p:spPr>
          <a:xfrm rot="4068379">
            <a:off x="9878689" y="1973376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3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2,5“ HDD/SSD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49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den Servicedeckel</a:t>
            </a:r>
            <a:endParaRPr lang="de-DE" dirty="0"/>
          </a:p>
          <a:p>
            <a:r>
              <a:rPr lang="de-DE" dirty="0"/>
              <a:t>Nun wird die HDD sichtbar (Bild 1)</a:t>
            </a:r>
          </a:p>
          <a:p>
            <a:r>
              <a:rPr lang="de-DE" dirty="0"/>
              <a:t>Lösen Sie die Schraube (Bild 2)</a:t>
            </a:r>
          </a:p>
          <a:p>
            <a:r>
              <a:rPr lang="de-DE" dirty="0"/>
              <a:t>Heben Sie die Festplatte leicht an und entnehmen Sie diese in Pfeilrichtung</a:t>
            </a:r>
            <a:br>
              <a:rPr lang="de-DE" dirty="0"/>
            </a:br>
            <a:r>
              <a:rPr lang="de-DE" dirty="0"/>
              <a:t>(Bild 3)</a:t>
            </a:r>
          </a:p>
          <a:p>
            <a:r>
              <a:rPr lang="de-DE" dirty="0"/>
              <a:t>Um eine HDD zu installieren, gehen Sie bitte in umgekehrter Reihenfolge vor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9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" name="Rechteck HDD"/>
          <p:cNvSpPr/>
          <p:nvPr/>
        </p:nvSpPr>
        <p:spPr>
          <a:xfrm>
            <a:off x="8525617" y="1485000"/>
            <a:ext cx="1674383" cy="11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Schraube"/>
          <p:cNvSpPr/>
          <p:nvPr/>
        </p:nvSpPr>
        <p:spPr>
          <a:xfrm>
            <a:off x="9085838" y="2909888"/>
            <a:ext cx="321498" cy="321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HDD"/>
          <p:cNvSpPr/>
          <p:nvPr/>
        </p:nvSpPr>
        <p:spPr>
          <a:xfrm rot="5400000">
            <a:off x="8924382" y="2488924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24" grpId="0" animBg="1"/>
      <p:bldP spid="24" grpId="1" animBg="1"/>
      <p:bldP spid="24" grpId="2" animBg="1"/>
      <p:bldP spid="24" grpId="3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2305</Words>
  <Application>Microsoft Office PowerPoint</Application>
  <PresentationFormat>Breitbild</PresentationFormat>
  <Paragraphs>565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DIN Offc Pro</vt:lpstr>
      <vt:lpstr>Calibri</vt:lpstr>
      <vt:lpstr>Arial</vt:lpstr>
      <vt:lpstr>Office</vt:lpstr>
      <vt:lpstr>REPARATURANLEITUNG TERRA MOBILE 1543 </vt:lpstr>
      <vt:lpstr>Inhaltsverzeichnis</vt:lpstr>
      <vt:lpstr>Bevor Sie beginnen</vt:lpstr>
      <vt:lpstr>SERVICEDECKEL TAUSCHEN</vt:lpstr>
      <vt:lpstr>1. Schritt</vt:lpstr>
      <vt:lpstr>ODD TAUSCHEN</vt:lpstr>
      <vt:lpstr>1. Schritt</vt:lpstr>
      <vt:lpstr>2,5“ HDD/SSD TAUSCHEN</vt:lpstr>
      <vt:lpstr>1. Schritt</vt:lpstr>
      <vt:lpstr>M.2 SSD TAUSCHEN</vt:lpstr>
      <vt:lpstr>1. Schritt</vt:lpstr>
      <vt:lpstr>RAM TAUSCHEN</vt:lpstr>
      <vt:lpstr>1. Schritt</vt:lpstr>
      <vt:lpstr>LÜFTER TAUSCHEN</vt:lpstr>
      <vt:lpstr>1. Schritt</vt:lpstr>
      <vt:lpstr>CPU TAUSCHEN</vt:lpstr>
      <vt:lpstr>1. Schritt</vt:lpstr>
      <vt:lpstr>CMOS BATTERIE TAUSCHEN</vt:lpstr>
      <vt:lpstr>1. Schritt</vt:lpstr>
      <vt:lpstr>TASTATUR TAUSCHEN</vt:lpstr>
      <vt:lpstr>1. Schritt</vt:lpstr>
      <vt:lpstr>LTE MODUL EINBAUEN</vt:lpstr>
      <vt:lpstr>1. Schritt</vt:lpstr>
      <vt:lpstr>WLAN MODUL TAUSCHEN</vt:lpstr>
      <vt:lpstr>1. Schritt</vt:lpstr>
      <vt:lpstr>TOP CASE TAUSCHEN</vt:lpstr>
      <vt:lpstr>1. Schritt</vt:lpstr>
      <vt:lpstr>2. Schritt</vt:lpstr>
      <vt:lpstr>MAINBOARD TAUSCHEN</vt:lpstr>
      <vt:lpstr>1. Schritt</vt:lpstr>
      <vt:lpstr>2. Schritt</vt:lpstr>
      <vt:lpstr>LCD DISPLAY TAUSCHEN</vt:lpstr>
      <vt:lpstr>1. Schritt</vt:lpstr>
      <vt:lpstr>BOTTOM CASE TAUSCHEN</vt:lpstr>
      <vt:lpstr>1. Schritt</vt:lpstr>
      <vt:lpstr>LCD BACK COVER TAUSCHEN</vt:lpstr>
      <vt:lpstr>1. Schritt</vt:lpstr>
      <vt:lpstr>ERSATZTEILE MOBILE 1543</vt:lpstr>
      <vt:lpstr>ERSATZTEILE MOBILE 1542/1542K</vt:lpstr>
      <vt:lpstr>Sie haben Fragen oder Anregungen?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Tjark Spreen</cp:lastModifiedBy>
  <cp:revision>1040</cp:revision>
  <cp:lastPrinted>2019-05-10T08:57:26Z</cp:lastPrinted>
  <dcterms:created xsi:type="dcterms:W3CDTF">2019-05-09T10:12:02Z</dcterms:created>
  <dcterms:modified xsi:type="dcterms:W3CDTF">2022-04-20T08:22:38Z</dcterms:modified>
</cp:coreProperties>
</file>