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4" r:id="rId2"/>
    <p:sldId id="261" r:id="rId3"/>
    <p:sldId id="291" r:id="rId4"/>
    <p:sldId id="343" r:id="rId5"/>
    <p:sldId id="344" r:id="rId6"/>
    <p:sldId id="262" r:id="rId7"/>
    <p:sldId id="325" r:id="rId8"/>
    <p:sldId id="326" r:id="rId9"/>
    <p:sldId id="327" r:id="rId10"/>
    <p:sldId id="328" r:id="rId11"/>
    <p:sldId id="329" r:id="rId12"/>
    <p:sldId id="337" r:id="rId13"/>
    <p:sldId id="338" r:id="rId14"/>
    <p:sldId id="339" r:id="rId15"/>
    <p:sldId id="340" r:id="rId16"/>
    <p:sldId id="341" r:id="rId17"/>
    <p:sldId id="342" r:id="rId18"/>
    <p:sldId id="345" r:id="rId19"/>
    <p:sldId id="346" r:id="rId20"/>
    <p:sldId id="361" r:id="rId21"/>
    <p:sldId id="332" r:id="rId22"/>
    <p:sldId id="362" r:id="rId23"/>
    <p:sldId id="347" r:id="rId24"/>
    <p:sldId id="348" r:id="rId25"/>
    <p:sldId id="349" r:id="rId26"/>
    <p:sldId id="351" r:id="rId27"/>
    <p:sldId id="352" r:id="rId28"/>
    <p:sldId id="354" r:id="rId29"/>
    <p:sldId id="357" r:id="rId30"/>
    <p:sldId id="355" r:id="rId31"/>
    <p:sldId id="363" r:id="rId32"/>
    <p:sldId id="323" r:id="rId33"/>
    <p:sldId id="324" r:id="rId34"/>
    <p:sldId id="364" r:id="rId35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Wingdings 2" panose="05020102010507070707" pitchFamily="18" charset="2"/>
      <p:regular r:id="rId42"/>
    </p:embeddedFont>
    <p:embeddedFont>
      <p:font typeface="DIN Offc Pro" panose="020B0504020101020102" pitchFamily="34" charset="0"/>
      <p:regular r:id="rId43"/>
      <p:bold r:id="rId44"/>
      <p:italic r:id="rId45"/>
      <p:boldItalic r:id="rId4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C14"/>
    <a:srgbClr val="784D96"/>
    <a:srgbClr val="898989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6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29.08.2022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29.08.2022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10515599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4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/>
              <a:t>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203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2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  <p:sldLayoutId id="214748365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" Target="slide6.xml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slide6.xml"/><Relationship Id="rId7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image" Target="../media/image16.jpeg"/><Relationship Id="rId4" Type="http://schemas.openxmlformats.org/officeDocument/2006/relationships/slide" Target="slide8.xml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8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2" Type="http://schemas.openxmlformats.org/officeDocument/2006/relationships/slide" Target="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1.xml"/><Relationship Id="rId5" Type="http://schemas.openxmlformats.org/officeDocument/2006/relationships/slide" Target="slide8.xml"/><Relationship Id="rId15" Type="http://schemas.openxmlformats.org/officeDocument/2006/relationships/slide" Target="slide32.xml"/><Relationship Id="rId10" Type="http://schemas.openxmlformats.org/officeDocument/2006/relationships/slide" Target="slide18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11" Type="http://schemas.openxmlformats.org/officeDocument/2006/relationships/slide" Target="slide8.xml"/><Relationship Id="rId5" Type="http://schemas.openxmlformats.org/officeDocument/2006/relationships/image" Target="../media/image48.jpeg"/><Relationship Id="rId10" Type="http://schemas.openxmlformats.org/officeDocument/2006/relationships/slide" Target="slide6.xml"/><Relationship Id="rId4" Type="http://schemas.openxmlformats.org/officeDocument/2006/relationships/image" Target="../media/image47.jpe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slide" Target="slide21.xml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47.jpeg"/><Relationship Id="rId4" Type="http://schemas.openxmlformats.org/officeDocument/2006/relationships/image" Target="../media/image54.jpeg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" Target="slide16.xml"/><Relationship Id="rId7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279" y="0"/>
            <a:ext cx="10287000" cy="685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REPARATURANLEITUNG</a:t>
            </a:r>
            <a:br>
              <a:rPr lang="de-DE" dirty="0"/>
            </a:br>
            <a:r>
              <a:rPr lang="de-DE" sz="2000" b="1" dirty="0"/>
              <a:t>TERRA </a:t>
            </a:r>
            <a:r>
              <a:rPr lang="de-DE" sz="2000" b="1"/>
              <a:t>MOBILE 1551</a:t>
            </a:r>
            <a:br>
              <a:rPr lang="de-DE" sz="2000" b="1"/>
            </a:br>
            <a:r>
              <a:rPr lang="de-DE" sz="2000" b="1"/>
              <a:t>TERRA MOBILE </a:t>
            </a:r>
            <a:r>
              <a:rPr lang="de-DE" sz="2000" b="1" smtClean="0"/>
              <a:t>1551P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SSD M.2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M.2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66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M.2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Lösen Sie eine der beiden Befestigungsschrauben (M2x3/PH0)   (Bild 1)</a:t>
            </a:r>
          </a:p>
          <a:p>
            <a:pPr lvl="0"/>
            <a:r>
              <a:rPr lang="de-DE" dirty="0"/>
              <a:t>Der linke M.2 Slot unterstützt SATA und </a:t>
            </a:r>
            <a:r>
              <a:rPr lang="de-DE" dirty="0" err="1"/>
              <a:t>NVMe</a:t>
            </a:r>
            <a:r>
              <a:rPr lang="de-DE" dirty="0"/>
              <a:t> (</a:t>
            </a:r>
            <a:r>
              <a:rPr lang="de-DE" dirty="0" err="1"/>
              <a:t>PCIe</a:t>
            </a:r>
            <a:r>
              <a:rPr lang="de-DE" dirty="0"/>
              <a:t> 3x4) 2280</a:t>
            </a:r>
          </a:p>
          <a:p>
            <a:pPr lvl="0"/>
            <a:r>
              <a:rPr lang="de-DE" dirty="0"/>
              <a:t>Der rechte M.2 Slot unterstützt </a:t>
            </a:r>
            <a:r>
              <a:rPr lang="de-DE" dirty="0" err="1"/>
              <a:t>NVMe</a:t>
            </a:r>
            <a:r>
              <a:rPr lang="de-DE" dirty="0"/>
              <a:t> (</a:t>
            </a:r>
            <a:r>
              <a:rPr lang="de-DE" dirty="0" err="1"/>
              <a:t>PCIe</a:t>
            </a:r>
            <a:r>
              <a:rPr lang="de-DE" dirty="0"/>
              <a:t> 4x4) 2280</a:t>
            </a:r>
          </a:p>
          <a:p>
            <a:pPr lvl="0"/>
            <a:r>
              <a:rPr lang="de-DE" dirty="0" err="1"/>
              <a:t>Kühlpads</a:t>
            </a:r>
            <a:r>
              <a:rPr lang="de-DE" dirty="0"/>
              <a:t> unter der SSD müssen erhalten bleiben! (Bild 2)</a:t>
            </a:r>
            <a:endParaRPr lang="de-DE" dirty="0">
              <a:solidFill>
                <a:srgbClr val="FF0000"/>
              </a:solidFill>
            </a:endParaRP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Eine M.2 </a:t>
            </a:r>
            <a:r>
              <a:rPr lang="de-DE" dirty="0" err="1">
                <a:solidFill>
                  <a:srgbClr val="FF0000"/>
                </a:solidFill>
              </a:rPr>
              <a:t>NVMe</a:t>
            </a:r>
            <a:r>
              <a:rPr lang="de-DE" dirty="0">
                <a:solidFill>
                  <a:srgbClr val="FF0000"/>
                </a:solidFill>
              </a:rPr>
              <a:t> SSD wird ohne Betriebssystem nicht im Bootmanager angezeigt!</a:t>
            </a:r>
          </a:p>
          <a:p>
            <a:pPr lvl="0"/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sp>
        <p:nvSpPr>
          <p:cNvPr id="59" name="Kreis Kühlpad"/>
          <p:cNvSpPr/>
          <p:nvPr/>
        </p:nvSpPr>
        <p:spPr>
          <a:xfrm>
            <a:off x="7628949" y="2712720"/>
            <a:ext cx="1438851" cy="612565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4" y="995977"/>
            <a:ext cx="6146544" cy="4097696"/>
          </a:xfrm>
        </p:spPr>
      </p:pic>
      <p:sp>
        <p:nvSpPr>
          <p:cNvPr id="31" name="Kreis Schraube"/>
          <p:cNvSpPr/>
          <p:nvPr/>
        </p:nvSpPr>
        <p:spPr>
          <a:xfrm>
            <a:off x="7807244" y="3812275"/>
            <a:ext cx="239668" cy="239668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Kreis Schraube"/>
          <p:cNvSpPr/>
          <p:nvPr/>
        </p:nvSpPr>
        <p:spPr>
          <a:xfrm>
            <a:off x="7496250" y="3551612"/>
            <a:ext cx="239668" cy="239668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6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1" grpId="1" animBg="1"/>
      <p:bldP spid="31" grpId="2" animBg="1"/>
      <p:bldP spid="31" grpId="3" animBg="1"/>
      <p:bldP spid="26" grpId="1" animBg="1"/>
      <p:bldP spid="2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Lösen Sie die Befestigungsschraube (M2x3/PH0) und entnehmen Sie das WLAN Modul (Bild 1)</a:t>
            </a:r>
          </a:p>
          <a:p>
            <a:pPr lvl="0"/>
            <a:r>
              <a:rPr lang="de-DE" dirty="0"/>
              <a:t>Stecken Sie das Kabel mit weißer Hülle auf MAIN, mit transparenter Hülle auf die AUX Buchse.</a:t>
            </a:r>
          </a:p>
          <a:p>
            <a:pPr lvl="0"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Nach dem Einbau mit einem Klebestreifen fixieren</a:t>
            </a:r>
          </a:p>
          <a:p>
            <a:pPr lvl="0"/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68" y="995977"/>
            <a:ext cx="6146544" cy="4097696"/>
          </a:xfrm>
        </p:spPr>
      </p:pic>
    </p:spTree>
    <p:extLst>
      <p:ext uri="{BB962C8B-B14F-4D97-AF65-F5344CB8AC3E}">
        <p14:creationId xmlns:p14="http://schemas.microsoft.com/office/powerpoint/2010/main" val="237245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944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/>
              <a:t>Lösen Sie vorsichtig den Stecker der CMOS Batterie</a:t>
            </a:r>
          </a:p>
          <a:p>
            <a:pPr lvl="0"/>
            <a:r>
              <a:rPr lang="de-DE" dirty="0"/>
              <a:t>Die Batterie ist festgeklebt. Für die erneute Montage ist das </a:t>
            </a:r>
            <a:r>
              <a:rPr lang="de-DE" dirty="0" err="1"/>
              <a:t>Klebepad</a:t>
            </a:r>
            <a:r>
              <a:rPr lang="de-DE" dirty="0"/>
              <a:t> zu ersetzen</a:t>
            </a:r>
          </a:p>
          <a:p>
            <a:pPr lvl="0"/>
            <a:r>
              <a:rPr lang="de-DE" dirty="0"/>
              <a:t>Wurde die CMOS Batterie entnommen, wird anschließen eine Fehlermeldung beim Booten angezeigt. Datum, Uhrzeit und weitere Einstellungen müssen im UEFI wieder angepasst werden.</a:t>
            </a:r>
          </a:p>
          <a:p>
            <a:pPr marL="0" lvl="0" indent="0">
              <a:buNone/>
            </a:pPr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26" y="5173911"/>
            <a:ext cx="1042402" cy="694934"/>
          </a:xfrm>
          <a:prstGeom prst="rect">
            <a:avLst/>
          </a:prstGeom>
        </p:spPr>
      </p:pic>
      <p:sp>
        <p:nvSpPr>
          <p:cNvPr id="22" name="1" hidden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 hidden="1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 hidden="1"/>
          <p:cNvPicPr>
            <a:picLocks noGrp="1" noChangeAspect="1"/>
          </p:cNvPicPr>
          <p:nvPr>
            <p:ph type="pic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87" y="996806"/>
            <a:ext cx="6144057" cy="4096038"/>
          </a:xfrm>
        </p:spPr>
      </p:pic>
    </p:spTree>
    <p:extLst>
      <p:ext uri="{BB962C8B-B14F-4D97-AF65-F5344CB8AC3E}">
        <p14:creationId xmlns:p14="http://schemas.microsoft.com/office/powerpoint/2010/main" val="13904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0175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Lösen Sie erst die schwarze Lasche über dem Kabel, danach den Stecker. (Bild 1)</a:t>
            </a:r>
          </a:p>
          <a:p>
            <a:pPr lvl="0"/>
            <a:r>
              <a:rPr lang="de-DE" dirty="0"/>
              <a:t>7 Schrauben (M2x4/PH1) müssen  gelöst werden (Bild 2)</a:t>
            </a:r>
          </a:p>
          <a:p>
            <a:pPr lvl="0"/>
            <a:r>
              <a:rPr lang="de-DE" dirty="0"/>
              <a:t>2 Wärmeleitpads müssen übernommen werden (Bild 3)</a:t>
            </a:r>
          </a:p>
          <a:p>
            <a:pPr lvl="0"/>
            <a:r>
              <a:rPr lang="de-DE" dirty="0"/>
              <a:t>Wärmeleitpaste ggf. erneuern</a:t>
            </a:r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1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7425"/>
            <a:ext cx="6169115" cy="4114800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1" cy="4113087"/>
          </a:xfrm>
        </p:spPr>
      </p:pic>
      <p:sp>
        <p:nvSpPr>
          <p:cNvPr id="36" name="Wärmeleitpads"/>
          <p:cNvSpPr/>
          <p:nvPr/>
        </p:nvSpPr>
        <p:spPr>
          <a:xfrm>
            <a:off x="10009530" y="2945534"/>
            <a:ext cx="510608" cy="521743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987280"/>
            <a:ext cx="6172200" cy="4114800"/>
          </a:xfrm>
        </p:spPr>
      </p:pic>
      <p:grpSp>
        <p:nvGrpSpPr>
          <p:cNvPr id="35" name="Gruppe Schrauben"/>
          <p:cNvGrpSpPr/>
          <p:nvPr/>
        </p:nvGrpSpPr>
        <p:grpSpPr>
          <a:xfrm>
            <a:off x="7076579" y="1965383"/>
            <a:ext cx="3219124" cy="906314"/>
            <a:chOff x="7112348" y="1980196"/>
            <a:chExt cx="3219124" cy="906314"/>
          </a:xfrm>
        </p:grpSpPr>
        <p:sp>
          <p:nvSpPr>
            <p:cNvPr id="39" name="Ellipse 38"/>
            <p:cNvSpPr/>
            <p:nvPr/>
          </p:nvSpPr>
          <p:spPr>
            <a:xfrm>
              <a:off x="9717971" y="1980196"/>
              <a:ext cx="272992" cy="243106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10100163" y="2137953"/>
              <a:ext cx="231309" cy="20927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7112348" y="2208079"/>
              <a:ext cx="213281" cy="20927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7841847" y="2667526"/>
              <a:ext cx="207810" cy="21898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8965635" y="2311027"/>
              <a:ext cx="236340" cy="230009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8946585" y="2001151"/>
              <a:ext cx="255390" cy="24144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9732836" y="2294847"/>
              <a:ext cx="258127" cy="226629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sp>
        <p:nvSpPr>
          <p:cNvPr id="43" name="Lasche über Kabel"/>
          <p:cNvSpPr/>
          <p:nvPr/>
        </p:nvSpPr>
        <p:spPr>
          <a:xfrm>
            <a:off x="8005750" y="2841962"/>
            <a:ext cx="702964" cy="718294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nichts" hidden="1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14833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36" grpId="0" animBg="1"/>
      <p:bldP spid="36" grpId="1" animBg="1"/>
      <p:bldP spid="36" grpId="2" animBg="1"/>
      <p:bldP spid="43" grpId="0" animBg="1"/>
      <p:bldP spid="43" grpId="1" animBg="1"/>
      <p:bldP spid="43" grpId="2" animBg="1"/>
      <p:bldP spid="43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089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pPr lvl="0"/>
            <a:r>
              <a:rPr lang="de-DE" dirty="0">
                <a:hlinkClick r:id="rId4" action="ppaction://hlinksldjump"/>
              </a:rPr>
              <a:t>Entnehmen Sie die Tastatur</a:t>
            </a:r>
            <a:endParaRPr lang="de-DE" dirty="0"/>
          </a:p>
          <a:p>
            <a:r>
              <a:rPr lang="de-DE" dirty="0">
                <a:hlinkClick r:id="rId5" action="ppaction://hlinksldjump"/>
              </a:rPr>
              <a:t>Entfernen Sie die SSD M.2</a:t>
            </a:r>
            <a:endParaRPr lang="de-DE" dirty="0"/>
          </a:p>
          <a:p>
            <a:r>
              <a:rPr lang="de-DE" dirty="0">
                <a:hlinkClick r:id="rId6" action="ppaction://hlinksldjump"/>
              </a:rPr>
              <a:t>Entfernen Sie das WLAN Modul</a:t>
            </a:r>
            <a:endParaRPr lang="de-DE" dirty="0"/>
          </a:p>
          <a:p>
            <a:r>
              <a:rPr lang="de-DE" dirty="0">
                <a:hlinkClick r:id="rId7" action="ppaction://hlinksldjump"/>
              </a:rPr>
              <a:t>Entfernen Sie den CPU Lüfter</a:t>
            </a:r>
            <a:endParaRPr lang="de-DE" dirty="0"/>
          </a:p>
          <a:p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</p:spTree>
    <p:extLst>
      <p:ext uri="{BB962C8B-B14F-4D97-AF65-F5344CB8AC3E}">
        <p14:creationId xmlns:p14="http://schemas.microsoft.com/office/powerpoint/2010/main" val="300462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2" action="ppaction://hlinksldjump"/>
              </a:rPr>
              <a:t>Bevor Sie beginnen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3" action="ppaction://hlinksldjump"/>
              </a:rPr>
              <a:t>Tastatur entfernen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 err="1">
                <a:solidFill>
                  <a:srgbClr val="784D96"/>
                </a:solidFill>
                <a:hlinkClick r:id="rId4" action="ppaction://hlinksldjump"/>
              </a:rPr>
              <a:t>Bottom</a:t>
            </a:r>
            <a:r>
              <a:rPr lang="de-DE" sz="2000" dirty="0">
                <a:solidFill>
                  <a:srgbClr val="784D96"/>
                </a:solidFill>
                <a:hlinkClick r:id="rId4" action="ppaction://hlinksldjump"/>
              </a:rPr>
              <a:t> Case öffnen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5" action="ppaction://hlinksldjump"/>
              </a:rPr>
              <a:t>Akku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6" action="ppaction://hlinksldjump"/>
              </a:rPr>
              <a:t>SSD M.2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7" action="ppaction://hlinksldjump"/>
              </a:rPr>
              <a:t>WLAN Modul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8" action="ppaction://hlinksldjump"/>
              </a:rPr>
              <a:t>CMOS Batterie tauschen</a:t>
            </a:r>
            <a:endParaRPr lang="de-DE" sz="2000" dirty="0">
              <a:solidFill>
                <a:srgbClr val="784D96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9" action="ppaction://hlinksldjump"/>
              </a:rPr>
              <a:t>CPU Lüfter auswechseln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0" action="ppaction://hlinksldjump"/>
              </a:rPr>
              <a:t>Mainboard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1" action="ppaction://hlinksldjump"/>
              </a:rPr>
              <a:t>Touchpad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2" action="ppaction://hlinksldjump"/>
              </a:rPr>
              <a:t>Top Case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3" action="ppaction://hlinksldjump"/>
              </a:rPr>
              <a:t>LCD Panel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4" action="ppaction://hlinksldjump"/>
              </a:rPr>
              <a:t>Kamera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5" action="ppaction://hlinksldjump"/>
              </a:rPr>
              <a:t>Ersatzteile</a:t>
            </a: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4" y="5253386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idx="20"/>
          </p:nvPr>
        </p:nvSpPr>
        <p:spPr/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Lösen Sie das Flachbandkabel unterhalb der Tastatur (Bild 1)</a:t>
            </a:r>
          </a:p>
          <a:p>
            <a:pPr lvl="0"/>
            <a:r>
              <a:rPr lang="de-DE" dirty="0"/>
              <a:t>Lösen Sie 9 Kabel vom Mainboard (Bild 2)</a:t>
            </a:r>
          </a:p>
          <a:p>
            <a:pPr lvl="0"/>
            <a:r>
              <a:rPr lang="de-DE" dirty="0"/>
              <a:t>Entfernen Sie die Antennenkabel vom Mainboard (Bild 3)</a:t>
            </a:r>
          </a:p>
          <a:p>
            <a:pPr lvl="0"/>
            <a:r>
              <a:rPr lang="de-DE" dirty="0"/>
              <a:t>Lösen Sie zwei schwarze (M2x2) und eine silberne Schraube (M2x4) am Mainboard. Sie sind auf der Platine durch Kreuze markiert (Bild 4)</a:t>
            </a:r>
          </a:p>
          <a:p>
            <a:pPr lvl="0"/>
            <a:r>
              <a:rPr lang="de-DE" dirty="0"/>
              <a:t>Nun kann das Mainboard nach oben entnommen werden (Bild 5)</a:t>
            </a:r>
          </a:p>
          <a:p>
            <a:endParaRPr lang="de-DE" dirty="0"/>
          </a:p>
          <a:p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52" name="M5"/>
          <p:cNvSpPr/>
          <p:nvPr/>
        </p:nvSpPr>
        <p:spPr>
          <a:xfrm>
            <a:off x="9611032" y="5139632"/>
            <a:ext cx="1107060" cy="771686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Thumbnail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46" y="5181603"/>
            <a:ext cx="1042303" cy="69486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</p:pic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8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55" name="5"/>
          <p:cNvSpPr/>
          <p:nvPr/>
        </p:nvSpPr>
        <p:spPr>
          <a:xfrm>
            <a:off x="9637446" y="5772370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53" name="Bild 5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993892"/>
            <a:ext cx="6169114" cy="4112743"/>
          </a:xfrm>
        </p:spPr>
      </p:pic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2"/>
          </a:xfrm>
        </p:spPr>
      </p:pic>
      <p:grpSp>
        <p:nvGrpSpPr>
          <p:cNvPr id="66" name="Gruppe Schrauben"/>
          <p:cNvGrpSpPr/>
          <p:nvPr/>
        </p:nvGrpSpPr>
        <p:grpSpPr>
          <a:xfrm>
            <a:off x="7382846" y="1599458"/>
            <a:ext cx="2542600" cy="1684076"/>
            <a:chOff x="5751310" y="695003"/>
            <a:chExt cx="2542601" cy="1684076"/>
          </a:xfrm>
        </p:grpSpPr>
        <p:sp>
          <p:nvSpPr>
            <p:cNvPr id="70" name="Ellipse 69"/>
            <p:cNvSpPr/>
            <p:nvPr/>
          </p:nvSpPr>
          <p:spPr>
            <a:xfrm>
              <a:off x="8005911" y="209107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6577001" y="69500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5751310" y="160335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7"/>
          </a:xfrm>
        </p:spPr>
      </p:pic>
      <p:grpSp>
        <p:nvGrpSpPr>
          <p:cNvPr id="80" name="Gruppe Antennenkabel"/>
          <p:cNvGrpSpPr/>
          <p:nvPr/>
        </p:nvGrpSpPr>
        <p:grpSpPr>
          <a:xfrm>
            <a:off x="7539198" y="2771860"/>
            <a:ext cx="389312" cy="682961"/>
            <a:chOff x="6511055" y="1379845"/>
            <a:chExt cx="389312" cy="682961"/>
          </a:xfrm>
        </p:grpSpPr>
        <p:sp>
          <p:nvSpPr>
            <p:cNvPr id="89" name="Ellipse 88"/>
            <p:cNvSpPr/>
            <p:nvPr/>
          </p:nvSpPr>
          <p:spPr>
            <a:xfrm>
              <a:off x="6612367" y="13798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Ellipse 89"/>
            <p:cNvSpPr/>
            <p:nvPr/>
          </p:nvSpPr>
          <p:spPr>
            <a:xfrm>
              <a:off x="6511055" y="1765895"/>
              <a:ext cx="303233" cy="2969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/>
          <p:cNvGrpSpPr/>
          <p:nvPr/>
        </p:nvGrpSpPr>
        <p:grpSpPr>
          <a:xfrm>
            <a:off x="7808002" y="1743458"/>
            <a:ext cx="3284951" cy="1684076"/>
            <a:chOff x="6463928" y="1344072"/>
            <a:chExt cx="3284953" cy="1684076"/>
          </a:xfrm>
        </p:grpSpPr>
        <p:sp>
          <p:nvSpPr>
            <p:cNvPr id="58" name="Ellipse 57"/>
            <p:cNvSpPr/>
            <p:nvPr/>
          </p:nvSpPr>
          <p:spPr>
            <a:xfrm>
              <a:off x="8677080" y="267582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8094413" y="222847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216008" y="228932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8763258" y="134407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9460881" y="27401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462851" y="230045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7743421" y="23081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6612367" y="13798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6463928" y="2313492"/>
              <a:ext cx="303233" cy="2969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/>
          <p:cNvGrpSpPr/>
          <p:nvPr/>
        </p:nvGrpSpPr>
        <p:grpSpPr>
          <a:xfrm>
            <a:off x="8153395" y="2492150"/>
            <a:ext cx="3798366" cy="1757607"/>
            <a:chOff x="6121037" y="2021296"/>
            <a:chExt cx="1874576" cy="862675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398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2" grpId="2" animBg="1"/>
      <p:bldP spid="52" grpId="3" animBg="1"/>
      <p:bldP spid="52" grpId="4" animBg="1"/>
      <p:bldP spid="52" grpId="5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3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8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2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6"/>
          </a:xfrm>
        </p:spPr>
      </p:pic>
      <p:grpSp>
        <p:nvGrpSpPr>
          <p:cNvPr id="66" name="Gruppe Schrauben"/>
          <p:cNvGrpSpPr/>
          <p:nvPr/>
        </p:nvGrpSpPr>
        <p:grpSpPr>
          <a:xfrm>
            <a:off x="7177110" y="2325521"/>
            <a:ext cx="2353508" cy="288000"/>
            <a:chOff x="5745733" y="1572722"/>
            <a:chExt cx="2353509" cy="288000"/>
          </a:xfrm>
        </p:grpSpPr>
        <p:sp>
          <p:nvSpPr>
            <p:cNvPr id="70" name="Ellipse 69"/>
            <p:cNvSpPr/>
            <p:nvPr/>
          </p:nvSpPr>
          <p:spPr>
            <a:xfrm>
              <a:off x="7811242" y="15727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6716309" y="15727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5745733" y="15727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Rahmen"/>
          <p:cNvGrpSpPr/>
          <p:nvPr/>
        </p:nvGrpSpPr>
        <p:grpSpPr>
          <a:xfrm>
            <a:off x="6818420" y="3676114"/>
            <a:ext cx="3078857" cy="440911"/>
            <a:chOff x="5772897" y="3123469"/>
            <a:chExt cx="3078859" cy="440911"/>
          </a:xfrm>
        </p:grpSpPr>
        <p:sp>
          <p:nvSpPr>
            <p:cNvPr id="57" name="Ellipse 56"/>
            <p:cNvSpPr/>
            <p:nvPr/>
          </p:nvSpPr>
          <p:spPr>
            <a:xfrm>
              <a:off x="7178364" y="327638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8563756" y="313327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5772897" y="3123469"/>
              <a:ext cx="303233" cy="2969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/>
          <p:cNvGrpSpPr/>
          <p:nvPr/>
        </p:nvGrpSpPr>
        <p:grpSpPr>
          <a:xfrm>
            <a:off x="8640856" y="2195939"/>
            <a:ext cx="3807496" cy="2175190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1" name="Textplatzhalter 4"/>
          <p:cNvSpPr txBox="1">
            <a:spLocks/>
          </p:cNvSpPr>
          <p:nvPr/>
        </p:nvSpPr>
        <p:spPr>
          <a:xfrm>
            <a:off x="844074" y="2067231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Calibri" panose="020F0502020204030204" pitchFamily="34" charset="0"/>
              <a:buBlip>
                <a:blip r:embed="rId9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r>
              <a:rPr lang="de-DE" dirty="0">
                <a:hlinkClick r:id="rId10" action="ppaction://hlinksldjump"/>
              </a:rPr>
              <a:t>Entfernen Sie das </a:t>
            </a:r>
            <a:r>
              <a:rPr lang="de-DE" dirty="0" err="1">
                <a:hlinkClick r:id="rId10" action="ppaction://hlinksldjump"/>
              </a:rPr>
              <a:t>Bottom</a:t>
            </a:r>
            <a:r>
              <a:rPr lang="de-DE" dirty="0">
                <a:hlinkClick r:id="rId10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11" action="ppaction://hlinksldjump"/>
              </a:rPr>
              <a:t>Entfernen Sie den Akku</a:t>
            </a:r>
            <a:endParaRPr lang="de-DE" dirty="0"/>
          </a:p>
          <a:p>
            <a:r>
              <a:rPr lang="de-DE" dirty="0">
                <a:solidFill>
                  <a:srgbClr val="FF0000"/>
                </a:solidFill>
              </a:rPr>
              <a:t>Das Mainboard muss nicht entfernt werden</a:t>
            </a:r>
            <a:endParaRPr lang="de-DE" dirty="0"/>
          </a:p>
          <a:p>
            <a:pPr lvl="0"/>
            <a:r>
              <a:rPr lang="de-DE" dirty="0"/>
              <a:t>Lösen Sie zwei Flachbandkabel     (Bild 1)</a:t>
            </a:r>
          </a:p>
          <a:p>
            <a:pPr lvl="0"/>
            <a:r>
              <a:rPr lang="de-DE" dirty="0"/>
              <a:t>Entfernen Sie drei  Schrauben vom Rahmen (Bild 2)</a:t>
            </a:r>
          </a:p>
          <a:p>
            <a:pPr lvl="0"/>
            <a:r>
              <a:rPr lang="de-DE" dirty="0"/>
              <a:t>Drei Schrauben am Top Case müssen gelöst werden (Bild 3)</a:t>
            </a:r>
          </a:p>
          <a:p>
            <a:pPr lvl="0"/>
            <a:r>
              <a:rPr lang="de-DE" dirty="0"/>
              <a:t>Das Touchpad kann nun entnommen werden (Bild 4)</a:t>
            </a:r>
          </a:p>
          <a:p>
            <a:pPr lvl="0"/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2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835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den Akku</a:t>
            </a:r>
            <a:endParaRPr lang="de-DE" dirty="0"/>
          </a:p>
          <a:p>
            <a:pPr lvl="0"/>
            <a:r>
              <a:rPr lang="de-DE" dirty="0">
                <a:hlinkClick r:id="rId4" action="ppaction://hlinksldjump"/>
              </a:rPr>
              <a:t>Entfernen Sie das Mainboard</a:t>
            </a:r>
            <a:endParaRPr lang="de-DE" dirty="0"/>
          </a:p>
          <a:p>
            <a:pPr lvl="0"/>
            <a:r>
              <a:rPr lang="de-DE" dirty="0">
                <a:hlinkClick r:id="rId5" action="ppaction://hlinksldjump"/>
              </a:rPr>
              <a:t>Entfernen Sie das Touchpad</a:t>
            </a:r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2410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Übernehmen Sie beide Lautsprecher, CMOS Batterie, </a:t>
            </a:r>
            <a:r>
              <a:rPr lang="de-DE" dirty="0" err="1"/>
              <a:t>Kühlpads</a:t>
            </a:r>
            <a:r>
              <a:rPr lang="de-DE" dirty="0"/>
              <a:t>, Audio/USB Board (1x Schraube 2x Kabel), LID Board (1x Schraube, 1x Kabel) (Bild 1)</a:t>
            </a:r>
          </a:p>
          <a:p>
            <a:pPr lvl="0"/>
            <a:r>
              <a:rPr lang="de-DE" dirty="0"/>
              <a:t>Lösen Sie die WLAN Antennen vom Gehäuse (Bild 1)</a:t>
            </a:r>
          </a:p>
          <a:p>
            <a:pPr lvl="0"/>
            <a:r>
              <a:rPr lang="de-DE" dirty="0"/>
              <a:t>Jeweils zwei Schrauben an den Scharnieren lösen (Achten Sie beim Einbau auf die richtige Position (Bild 3)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2" cy="694868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3" cy="4112742"/>
          </a:xfrm>
        </p:spPr>
      </p:pic>
      <p:grpSp>
        <p:nvGrpSpPr>
          <p:cNvPr id="41" name="Gruppe Touchpad Schrauben" hidden="1"/>
          <p:cNvGrpSpPr/>
          <p:nvPr/>
        </p:nvGrpSpPr>
        <p:grpSpPr>
          <a:xfrm>
            <a:off x="7788792" y="4110062"/>
            <a:ext cx="1700497" cy="292820"/>
            <a:chOff x="8124567" y="2218085"/>
            <a:chExt cx="1700500" cy="292820"/>
          </a:xfrm>
        </p:grpSpPr>
        <p:sp>
          <p:nvSpPr>
            <p:cNvPr id="42" name="Ellipse 41"/>
            <p:cNvSpPr/>
            <p:nvPr/>
          </p:nvSpPr>
          <p:spPr>
            <a:xfrm>
              <a:off x="8880421" y="222290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9537067" y="222290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8124567" y="221808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6"/>
          </a:xfrm>
        </p:spPr>
      </p:pic>
      <p:grpSp>
        <p:nvGrpSpPr>
          <p:cNvPr id="66" name="Gruppe Schrauben"/>
          <p:cNvGrpSpPr/>
          <p:nvPr/>
        </p:nvGrpSpPr>
        <p:grpSpPr>
          <a:xfrm>
            <a:off x="5643753" y="2576827"/>
            <a:ext cx="5153413" cy="708750"/>
            <a:chOff x="6993127" y="1827519"/>
            <a:chExt cx="2361976" cy="446405"/>
          </a:xfrm>
        </p:grpSpPr>
        <p:sp>
          <p:nvSpPr>
            <p:cNvPr id="70" name="Ellipse 69"/>
            <p:cNvSpPr/>
            <p:nvPr/>
          </p:nvSpPr>
          <p:spPr>
            <a:xfrm>
              <a:off x="6993127" y="1878627"/>
              <a:ext cx="288000" cy="395297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9067103" y="1827519"/>
              <a:ext cx="288000" cy="38732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987251"/>
            <a:ext cx="6172200" cy="4114800"/>
          </a:xfrm>
        </p:spPr>
      </p:pic>
      <p:grpSp>
        <p:nvGrpSpPr>
          <p:cNvPr id="16" name="Gruppe Audio Schrauben" hidden="1"/>
          <p:cNvGrpSpPr/>
          <p:nvPr/>
        </p:nvGrpSpPr>
        <p:grpSpPr>
          <a:xfrm>
            <a:off x="10015663" y="1916111"/>
            <a:ext cx="336232" cy="1591198"/>
            <a:chOff x="8552557" y="1439551"/>
            <a:chExt cx="336232" cy="1591198"/>
          </a:xfrm>
        </p:grpSpPr>
        <p:sp>
          <p:nvSpPr>
            <p:cNvPr id="51" name="Ellipse 50"/>
            <p:cNvSpPr/>
            <p:nvPr/>
          </p:nvSpPr>
          <p:spPr>
            <a:xfrm>
              <a:off x="8578010" y="2837499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8552683" y="1625108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8705697" y="1439551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8552557" y="203436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Audio und Rahmen"/>
          <p:cNvGrpSpPr/>
          <p:nvPr/>
        </p:nvGrpSpPr>
        <p:grpSpPr>
          <a:xfrm>
            <a:off x="5973635" y="1543767"/>
            <a:ext cx="5040406" cy="2710295"/>
            <a:chOff x="5189870" y="660059"/>
            <a:chExt cx="5040410" cy="2710295"/>
          </a:xfrm>
        </p:grpSpPr>
        <p:sp>
          <p:nvSpPr>
            <p:cNvPr id="45" name="Ellipse 44" hidden="1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7404592" y="709136"/>
              <a:ext cx="211147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5370655" y="2947245"/>
              <a:ext cx="331497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9898783" y="2955256"/>
              <a:ext cx="331497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5189870" y="660059"/>
              <a:ext cx="775680" cy="212757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9130255" y="2424947"/>
              <a:ext cx="961028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9121351" y="2947245"/>
              <a:ext cx="527870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881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KAMERA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KAMERA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5998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KAMERA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r>
              <a:rPr lang="de-DE" dirty="0"/>
              <a:t>Die Kamera ist eingeklebt und mit einem Flachbandkabel verbunden</a:t>
            </a:r>
          </a:p>
          <a:p>
            <a:r>
              <a:rPr lang="de-DE" dirty="0"/>
              <a:t>Lösen Sie das Front Cover im oberen Bereich (Bild 1) </a:t>
            </a:r>
          </a:p>
          <a:p>
            <a:pPr lvl="0"/>
            <a:r>
              <a:rPr lang="de-DE" dirty="0"/>
              <a:t>Kamera Kabel entfernen (Bild 2)</a:t>
            </a:r>
          </a:p>
          <a:p>
            <a:pPr lvl="0"/>
            <a:r>
              <a:rPr lang="de-DE" dirty="0"/>
              <a:t>Vorsichtig die Kamera vom Gehäuse lösen (Bild 3)</a:t>
            </a:r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89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29" cy="4113086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0703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804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Lösen Sie die Akkuverbindung, um ein versehentliches Einschalten zu verhindern</a:t>
            </a:r>
          </a:p>
          <a:p>
            <a:pPr lvl="0"/>
            <a:r>
              <a:rPr lang="de-DE" dirty="0">
                <a:hlinkClick r:id="rId3" action="ppaction://hlinksldjump"/>
              </a:rPr>
              <a:t>Als erstes entnehmen Sie bitte die Kühleinheit</a:t>
            </a:r>
            <a:endParaRPr lang="de-DE" dirty="0"/>
          </a:p>
          <a:p>
            <a:pPr lvl="0"/>
            <a:r>
              <a:rPr lang="de-DE" dirty="0"/>
              <a:t>2 Kabel und die 4 Scharnierschrauben (M2,5x6/PH1) müssen entfernt werden. Die Position der Schrauben ist durch Dreiecke markiert (Bild 1)</a:t>
            </a:r>
          </a:p>
          <a:p>
            <a:pPr lvl="0"/>
            <a:r>
              <a:rPr lang="de-DE" dirty="0"/>
              <a:t>Notebook Unterteil und Display werden getrennt</a:t>
            </a:r>
          </a:p>
          <a:p>
            <a:pPr lvl="0"/>
            <a:r>
              <a:rPr lang="de-DE" dirty="0"/>
              <a:t>Legen Sie das Display flach auf eine saubere Unterlage</a:t>
            </a:r>
          </a:p>
          <a:p>
            <a:r>
              <a:rPr lang="de-DE" dirty="0"/>
              <a:t>Lösen Sie das Front Cover. Beginnen Sie oben, dann die Seiten und zuletzt den unteren Bereich (Bild 2 &amp; 3)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Die Blende ist teilweise verklebt. Beim Einbau muss das doppelseitige Klebeband erneuert werden.</a:t>
            </a:r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4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89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5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29" cy="4113086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995976"/>
            <a:ext cx="6146544" cy="4097696"/>
          </a:xfrm>
        </p:spPr>
      </p:pic>
      <p:grpSp>
        <p:nvGrpSpPr>
          <p:cNvPr id="44" name="Kabel und Schrauben"/>
          <p:cNvGrpSpPr/>
          <p:nvPr/>
        </p:nvGrpSpPr>
        <p:grpSpPr>
          <a:xfrm>
            <a:off x="6562620" y="1704623"/>
            <a:ext cx="4440551" cy="1385142"/>
            <a:chOff x="3559565" y="1674916"/>
            <a:chExt cx="4440553" cy="1385142"/>
          </a:xfrm>
        </p:grpSpPr>
        <p:sp>
          <p:nvSpPr>
            <p:cNvPr id="45" name="Ellipse 44"/>
            <p:cNvSpPr/>
            <p:nvPr/>
          </p:nvSpPr>
          <p:spPr>
            <a:xfrm>
              <a:off x="3559565" y="17761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723460" y="1674916"/>
              <a:ext cx="364095" cy="33159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717669" y="2638968"/>
              <a:ext cx="402586" cy="42109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049509" y="1810583"/>
              <a:ext cx="272538" cy="2708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095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rgbClr val="FF0000"/>
                </a:solidFill>
              </a:rPr>
              <a:t>Sicherheitshinweise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auf einer sauberen Unterlage durch. Achten Sie darauf, dass das Gehäuse nicht verkratzt.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Sortieren Sie die entfernten Schrauben und achten Sie darauf, dass beim Einbau die Schrauben wieder an die richtige Stelle kommen. Eine falsch eingesetzte Schraube kann irreparable Schäden hervorrufen.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Bei allen Servicearbeiten entfernen Sie als erstes die Netzteilverbindung, sowie die Akkuverbindung zum Mainboard. 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nur mit ausreichend ESD Schutz durch.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Die WORTMANN AG übernimmt keine Haftung für Schäden die durch den Gebrauch dieser Anleitung entstanden sind. 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Werkzeugliste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Schlitzschraubendreher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Schlitzschraubendreher 3mm aus Kunststoff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Gewebeband</a:t>
            </a:r>
            <a:r>
              <a:rPr lang="en-US" sz="1600" dirty="0"/>
              <a:t> 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smtClean="0"/>
              <a:t>Spitzzange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/>
              <a:t>Wärmeleitpaste</a:t>
            </a:r>
            <a:endParaRPr lang="en-US" sz="1600" dirty="0"/>
          </a:p>
          <a:p>
            <a:pPr lvl="0">
              <a:buFont typeface="Calibri" panose="020F0502020204030204" pitchFamily="34" charset="0"/>
              <a:buChar char="●"/>
            </a:pPr>
            <a:endParaRPr lang="de-DE" sz="1600" dirty="0"/>
          </a:p>
          <a:p>
            <a:pPr marL="0" lvl="0" indent="0">
              <a:buNone/>
            </a:pPr>
            <a:r>
              <a:rPr lang="de-DE" sz="1600" b="1" dirty="0">
                <a:solidFill>
                  <a:srgbClr val="784D96"/>
                </a:solidFill>
              </a:rPr>
              <a:t>             Hinweis</a:t>
            </a:r>
            <a:endParaRPr lang="de-DE" sz="1600" dirty="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 Nutzen Sie die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Miniatur-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ansichten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der Bilder um 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die einzelnen Schritte 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nachzuvollziehen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653" y="4580150"/>
            <a:ext cx="1893094" cy="1456226"/>
          </a:xfrm>
          <a:prstGeom prst="rect">
            <a:avLst/>
          </a:prstGeom>
          <a:ln w="19050">
            <a:solidFill>
              <a:srgbClr val="784D96"/>
            </a:solidFill>
          </a:ln>
        </p:spPr>
      </p:pic>
      <p:cxnSp>
        <p:nvCxnSpPr>
          <p:cNvPr id="10" name="Gerade Verbindung mit Pfeil 9"/>
          <p:cNvCxnSpPr/>
          <p:nvPr/>
        </p:nvCxnSpPr>
        <p:spPr>
          <a:xfrm flipH="1">
            <a:off x="9855994" y="5391151"/>
            <a:ext cx="25241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8"/>
          <p:cNvSpPr/>
          <p:nvPr/>
        </p:nvSpPr>
        <p:spPr>
          <a:xfrm>
            <a:off x="6172200" y="4439563"/>
            <a:ext cx="5025044" cy="1737400"/>
          </a:xfrm>
          <a:prstGeom prst="round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Die Schraubenabdeckungen am Displaygehäuse müssen entfernen werden (Bild 1)</a:t>
            </a:r>
          </a:p>
          <a:p>
            <a:pPr lvl="0"/>
            <a:r>
              <a:rPr lang="de-DE" dirty="0"/>
              <a:t>Lösen Sie die 7 Schrauben (M2,5x4,5) (Bild 2)</a:t>
            </a:r>
          </a:p>
          <a:p>
            <a:pPr lvl="0"/>
            <a:r>
              <a:rPr lang="de-DE" dirty="0"/>
              <a:t>Entfernen Sie die Abdeckung (Bild 3)</a:t>
            </a:r>
          </a:p>
          <a:p>
            <a:pPr lvl="0"/>
            <a:r>
              <a:rPr lang="de-DE" dirty="0"/>
              <a:t>Jeweils 2 Schrauben (M2x3) an den Scharnieren lösen (Bild 4)</a:t>
            </a:r>
          </a:p>
          <a:p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23" y="5173944"/>
            <a:ext cx="1042303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3"/>
          </a:xfrm>
        </p:spPr>
      </p:pic>
      <p:grpSp>
        <p:nvGrpSpPr>
          <p:cNvPr id="51" name="Schanierschrauben"/>
          <p:cNvGrpSpPr/>
          <p:nvPr/>
        </p:nvGrpSpPr>
        <p:grpSpPr>
          <a:xfrm>
            <a:off x="6348813" y="3686980"/>
            <a:ext cx="4474763" cy="226100"/>
            <a:chOff x="7774249" y="3102872"/>
            <a:chExt cx="322388" cy="143206"/>
          </a:xfrm>
        </p:grpSpPr>
        <p:sp>
          <p:nvSpPr>
            <p:cNvPr id="52" name="Ellipse 51"/>
            <p:cNvSpPr/>
            <p:nvPr/>
          </p:nvSpPr>
          <p:spPr>
            <a:xfrm>
              <a:off x="7774249" y="3110916"/>
              <a:ext cx="53841" cy="135162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8033847" y="3102872"/>
              <a:ext cx="62790" cy="143206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6"/>
          </a:xfrm>
        </p:spPr>
      </p:pic>
      <p:grpSp>
        <p:nvGrpSpPr>
          <p:cNvPr id="66" name="Gruppe Kabel" hidden="1"/>
          <p:cNvGrpSpPr/>
          <p:nvPr/>
        </p:nvGrpSpPr>
        <p:grpSpPr>
          <a:xfrm>
            <a:off x="6063693" y="2193925"/>
            <a:ext cx="3871486" cy="2291325"/>
            <a:chOff x="4867948" y="1202314"/>
            <a:chExt cx="3061235" cy="1666913"/>
          </a:xfrm>
        </p:grpSpPr>
        <p:sp>
          <p:nvSpPr>
            <p:cNvPr id="67" name="Ellipse 66" hidden="1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 hidden="1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 hidden="1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 hidden="1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 hidden="1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986569"/>
            <a:ext cx="6172200" cy="4114800"/>
          </a:xfrm>
        </p:spPr>
      </p:pic>
      <p:grpSp>
        <p:nvGrpSpPr>
          <p:cNvPr id="16" name="7 Schrauben"/>
          <p:cNvGrpSpPr/>
          <p:nvPr/>
        </p:nvGrpSpPr>
        <p:grpSpPr>
          <a:xfrm>
            <a:off x="5877052" y="4371855"/>
            <a:ext cx="5392498" cy="348842"/>
            <a:chOff x="7715099" y="3074718"/>
            <a:chExt cx="388507" cy="220948"/>
          </a:xfrm>
        </p:grpSpPr>
        <p:sp>
          <p:nvSpPr>
            <p:cNvPr id="60" name="Ellipse 59"/>
            <p:cNvSpPr/>
            <p:nvPr/>
          </p:nvSpPr>
          <p:spPr>
            <a:xfrm>
              <a:off x="7715099" y="3124133"/>
              <a:ext cx="70088" cy="14981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8027671" y="3074718"/>
              <a:ext cx="75935" cy="199233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55076" y="3102416"/>
              <a:ext cx="99168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553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Entfernen Sie mit der Zange die beiden Klebestreifen (Bild 1)</a:t>
            </a:r>
          </a:p>
          <a:p>
            <a:pPr lvl="0"/>
            <a:r>
              <a:rPr lang="de-DE" dirty="0"/>
              <a:t>Das Displaykabel muss aus der Führung gelöst werden (Bild 2)       </a:t>
            </a:r>
          </a:p>
          <a:p>
            <a:pPr lvl="0"/>
            <a:r>
              <a:rPr lang="de-DE" dirty="0"/>
              <a:t>Das Webcam Kabel wird nur beim Tausch des Back Covers entfernt   (Bild 3)</a:t>
            </a:r>
          </a:p>
          <a:p>
            <a:pPr lvl="0"/>
            <a:r>
              <a:rPr lang="de-DE" dirty="0"/>
              <a:t>Das Display kann nun entnommen werden (Bild 4)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89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29" cy="4113086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995976"/>
            <a:ext cx="6146544" cy="4097696"/>
          </a:xfrm>
        </p:spPr>
      </p:pic>
      <p:grpSp>
        <p:nvGrpSpPr>
          <p:cNvPr id="44" name="Kabel und Schrauben" hidden="1"/>
          <p:cNvGrpSpPr/>
          <p:nvPr/>
        </p:nvGrpSpPr>
        <p:grpSpPr>
          <a:xfrm>
            <a:off x="6562620" y="1704623"/>
            <a:ext cx="4440551" cy="1385142"/>
            <a:chOff x="3559565" y="1674916"/>
            <a:chExt cx="4440553" cy="1385142"/>
          </a:xfrm>
        </p:grpSpPr>
        <p:sp>
          <p:nvSpPr>
            <p:cNvPr id="45" name="Ellipse 44"/>
            <p:cNvSpPr/>
            <p:nvPr/>
          </p:nvSpPr>
          <p:spPr>
            <a:xfrm>
              <a:off x="3559565" y="17761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723460" y="1674916"/>
              <a:ext cx="364095" cy="33159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717669" y="2638968"/>
              <a:ext cx="402586" cy="42109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049509" y="1810583"/>
              <a:ext cx="272538" cy="2708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334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Ersatzteile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1200"/>
          </a:xfrm>
        </p:spPr>
        <p:txBody>
          <a:bodyPr>
            <a:normAutofit/>
          </a:bodyPr>
          <a:lstStyle/>
          <a:p>
            <a:r>
              <a:rPr lang="de-DE" dirty="0"/>
              <a:t>TERRA MOBILE 1551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68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Ersatzteile TERRA </a:t>
            </a:r>
            <a:r>
              <a:rPr lang="de-DE"/>
              <a:t>MOBILE </a:t>
            </a:r>
            <a:r>
              <a:rPr lang="de-DE" smtClean="0"/>
              <a:t>1551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960688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1480486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Netzteil 65W EU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1480195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Akku 73Wh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45528517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E1080589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Battery Double Side Tape (46x5mm)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7539676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 Double Side Tape (57x8mm)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26582112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Case (Cover D)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7298453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CCD Lens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78765842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97575222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CPU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fan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with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heatsink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04521990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Hall Sensor Board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6463112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(L)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5598516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(R)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8127341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Cover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98082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Back Cover (Cover A)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3311177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Cable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1931479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Display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9477474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Double Side Tape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02114302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Front Cover (Cover B)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44904603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081738"/>
              </p:ext>
            </p:extLst>
          </p:nvPr>
        </p:nvGraphicFramePr>
        <p:xfrm>
          <a:off x="5767186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 (i5-1135G7)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 (i7-1165G7)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76945577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E1080516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Screw M2x5mm Nylok for Bottom Case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013328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 (L)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9476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 (R)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025088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[BE]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5577625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[CH]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2274323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[DE]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3201893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1480137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[ES]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162789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[FR]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4867895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[UK]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70514688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[US]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9092357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Top Case  (Cover C)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2863097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04352346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</a:t>
                      </a:r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I/O Board Realtek</a:t>
                      </a:r>
                      <a:r>
                        <a:rPr lang="it-IT" sz="11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Card R.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17799230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</a:t>
                      </a:r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I/O Board O²Micro</a:t>
                      </a:r>
                      <a:r>
                        <a:rPr lang="it-IT" sz="11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Card R.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8035986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Webcam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0402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91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Ersatzteile TERRA </a:t>
            </a:r>
            <a:r>
              <a:rPr lang="de-DE"/>
              <a:t>MOBILE </a:t>
            </a:r>
            <a:r>
              <a:rPr lang="de-DE" smtClean="0"/>
              <a:t>1551P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371047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1480278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Netzteil </a:t>
                      </a:r>
                      <a:r>
                        <a:rPr lang="de-DE" sz="1100" u="none" strike="noStrike" smtClean="0">
                          <a:effectLst/>
                        </a:rPr>
                        <a:t>90W </a:t>
                      </a:r>
                      <a:r>
                        <a:rPr lang="de-DE" sz="1100" u="none" strike="noStrike" dirty="0">
                          <a:effectLst/>
                        </a:rPr>
                        <a:t>EU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1480195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Akku 73Wh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45528517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E1080589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Battery Double Side Tape (46x5mm)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7539676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 Double Side Tape (57x8mm)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26582112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Case (Cover D)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7298453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CCD Lens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78765842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97575222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E1080695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CPU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fan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with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heatsink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04521990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Hall Sensor Board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6463112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(L)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5598516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(R)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8127341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Cover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98082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Back Cover (Cover A)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3311177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Cable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1931479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E1080684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Display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9477474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Double Side Tape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02114302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Front Cover (Cover B)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44904603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551142"/>
              </p:ext>
            </p:extLst>
          </p:nvPr>
        </p:nvGraphicFramePr>
        <p:xfrm>
          <a:off x="5767186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i5-1240P)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i7-1260P)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76945577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E1080516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Screw M2x5mm Nylok for Bottom Case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013328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 (L)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9476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 (R)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025088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[BE]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5577625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[CH]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2274323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[DE]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3201893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1480137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[ES]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162789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[FR]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4867895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[UK]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70514688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Tastatur Multi-Color light [US]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9092357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Top Case  (Cover C)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2863097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04352346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</a:t>
                      </a:r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I/O Board Realtek</a:t>
                      </a:r>
                      <a:r>
                        <a:rPr lang="it-IT" sz="11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Card R.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17799230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</a:t>
                      </a:r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I/O Board O²Micro</a:t>
                      </a:r>
                      <a:r>
                        <a:rPr lang="it-IT" sz="11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Card R.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8035986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Webcam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0402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75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TASTATUR ENTFERNEN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TASTATUR ENTFERNEN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10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TASTATUR ENTFERNEN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78170" cy="381158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/>
              <a:t>Lösen Sie 2 Schrauben (M2,5x6/PH1)     (Bild 1) </a:t>
            </a:r>
          </a:p>
          <a:p>
            <a:pPr lvl="0"/>
            <a:r>
              <a:rPr lang="de-DE" dirty="0"/>
              <a:t>Mit dem Schraubendreher die Tastatur rausdrücken und mit der freien Hand gegen Herunterfallen sichern (Bild 2)</a:t>
            </a:r>
          </a:p>
          <a:p>
            <a:pPr lvl="0"/>
            <a:r>
              <a:rPr lang="de-DE" dirty="0"/>
              <a:t>Lösen Sie beide Flachbandkabel      (Bild 3)</a:t>
            </a:r>
          </a:p>
          <a:p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1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04"/>
            <a:ext cx="1042825" cy="695148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7"/>
          </a:xfrm>
        </p:spPr>
      </p:pic>
      <p:sp>
        <p:nvSpPr>
          <p:cNvPr id="36" name="Ellipse 35"/>
          <p:cNvSpPr/>
          <p:nvPr/>
        </p:nvSpPr>
        <p:spPr>
          <a:xfrm>
            <a:off x="7971494" y="2676525"/>
            <a:ext cx="729594" cy="647701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01" y="987626"/>
            <a:ext cx="6171597" cy="4114398"/>
          </a:xfrm>
        </p:spPr>
      </p:pic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16" name="Gruppe 2 Schrauben"/>
          <p:cNvGrpSpPr/>
          <p:nvPr/>
        </p:nvGrpSpPr>
        <p:grpSpPr>
          <a:xfrm>
            <a:off x="7042238" y="2262943"/>
            <a:ext cx="2292792" cy="776816"/>
            <a:chOff x="6750049" y="2231333"/>
            <a:chExt cx="2292792" cy="776816"/>
          </a:xfrm>
        </p:grpSpPr>
        <p:sp>
          <p:nvSpPr>
            <p:cNvPr id="58" name="Ellipse 57"/>
            <p:cNvSpPr/>
            <p:nvPr/>
          </p:nvSpPr>
          <p:spPr>
            <a:xfrm>
              <a:off x="8754841" y="223133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750049" y="272014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468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BOTTOM CASE ÖFFNEN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ÖFFNEN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6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ÖFFNEN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/>
              <a:t>Lösen Sie 12 Schrauben </a:t>
            </a:r>
            <a:r>
              <a:rPr lang="de-DE"/>
              <a:t>(</a:t>
            </a:r>
            <a:r>
              <a:rPr lang="de-DE" smtClean="0"/>
              <a:t>M2x5/PH0) </a:t>
            </a:r>
            <a:r>
              <a:rPr lang="de-DE" dirty="0"/>
              <a:t>(Bild 1)</a:t>
            </a:r>
          </a:p>
          <a:p>
            <a:pPr lvl="0"/>
            <a:r>
              <a:rPr lang="de-DE" dirty="0"/>
              <a:t>Lösen Sie 4 Schrauben </a:t>
            </a:r>
            <a:r>
              <a:rPr lang="de-DE"/>
              <a:t>(</a:t>
            </a:r>
            <a:r>
              <a:rPr lang="de-DE" smtClean="0"/>
              <a:t>M2,5x6/PH1) </a:t>
            </a:r>
            <a:r>
              <a:rPr lang="de-DE" dirty="0"/>
              <a:t>am Scharnier und Tastatur (Bild 2)</a:t>
            </a:r>
          </a:p>
          <a:p>
            <a:r>
              <a:rPr lang="de-DE" dirty="0"/>
              <a:t>Das </a:t>
            </a:r>
            <a:r>
              <a:rPr lang="de-DE" dirty="0" err="1"/>
              <a:t>Bottom</a:t>
            </a:r>
            <a:r>
              <a:rPr lang="de-DE" dirty="0"/>
              <a:t> Case anheben und entfernen (Bild 3)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Für alle weiteren Aufgaben trennen Sie bitte die Kabelverbindung zwischen Akku und Mainboard.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7" y="5173770"/>
            <a:ext cx="1042825" cy="695216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07" y="5173855"/>
            <a:ext cx="1042570" cy="69504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50" y="987925"/>
            <a:ext cx="6170698" cy="4113798"/>
          </a:xfrm>
        </p:spPr>
      </p:pic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42" name="Gruppe 2  Schrauben"/>
          <p:cNvGrpSpPr/>
          <p:nvPr/>
        </p:nvGrpSpPr>
        <p:grpSpPr>
          <a:xfrm>
            <a:off x="6475660" y="1744931"/>
            <a:ext cx="3995789" cy="1354006"/>
            <a:chOff x="6492237" y="1731152"/>
            <a:chExt cx="3995789" cy="1354006"/>
          </a:xfrm>
        </p:grpSpPr>
        <p:sp>
          <p:nvSpPr>
            <p:cNvPr id="58" name="Ellipse 57"/>
            <p:cNvSpPr/>
            <p:nvPr/>
          </p:nvSpPr>
          <p:spPr>
            <a:xfrm>
              <a:off x="10123502" y="1750454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7050897" y="2720634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Ellipse 66"/>
            <p:cNvSpPr/>
            <p:nvPr/>
          </p:nvSpPr>
          <p:spPr>
            <a:xfrm>
              <a:off x="6492237" y="173115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9074280" y="2237817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27" y="1013334"/>
            <a:ext cx="6146544" cy="4097696"/>
          </a:xfrm>
        </p:spPr>
      </p:pic>
      <p:grpSp>
        <p:nvGrpSpPr>
          <p:cNvPr id="13" name="Gruppe Schrauben"/>
          <p:cNvGrpSpPr/>
          <p:nvPr/>
        </p:nvGrpSpPr>
        <p:grpSpPr>
          <a:xfrm>
            <a:off x="6154694" y="1565633"/>
            <a:ext cx="4623297" cy="2961938"/>
            <a:chOff x="6159005" y="1568192"/>
            <a:chExt cx="4623297" cy="2961938"/>
          </a:xfrm>
        </p:grpSpPr>
        <p:sp>
          <p:nvSpPr>
            <p:cNvPr id="8" name="Ellipse 7"/>
            <p:cNvSpPr/>
            <p:nvPr/>
          </p:nvSpPr>
          <p:spPr>
            <a:xfrm>
              <a:off x="6170866" y="2216173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7685133" y="156819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8949683" y="156819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212229" y="4145500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0417778" y="3110321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10331472" y="4084943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6170866" y="318621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8924326" y="2745797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7598804" y="416560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9074280" y="4145500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159005" y="1590928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10353790" y="1590928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336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8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/>
              <a:t>Lösen Sie das Kabel zum Mainboard (Bild 1)</a:t>
            </a:r>
          </a:p>
          <a:p>
            <a:pPr lvl="0"/>
            <a:r>
              <a:rPr lang="de-DE" dirty="0"/>
              <a:t>Ziehen Sie 3 Klebestreifen mit einer Zange ab, dann können Sie den Akku entnehmen (Bild 2)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lebestreifen"/>
          <p:cNvGrpSpPr/>
          <p:nvPr/>
        </p:nvGrpSpPr>
        <p:grpSpPr>
          <a:xfrm>
            <a:off x="8026400" y="1305668"/>
            <a:ext cx="2087305" cy="2093106"/>
            <a:chOff x="8026400" y="1305668"/>
            <a:chExt cx="2087305" cy="2093106"/>
          </a:xfrm>
        </p:grpSpPr>
        <p:sp>
          <p:nvSpPr>
            <p:cNvPr id="57" name="Ellipse 56"/>
            <p:cNvSpPr/>
            <p:nvPr/>
          </p:nvSpPr>
          <p:spPr>
            <a:xfrm>
              <a:off x="8026400" y="2864383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9385719" y="1305668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8736698" y="2092262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 hidden="1"/>
            <p:cNvSpPr/>
            <p:nvPr/>
          </p:nvSpPr>
          <p:spPr>
            <a:xfrm>
              <a:off x="9859705" y="3144774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4" y="995977"/>
            <a:ext cx="6146544" cy="4097696"/>
          </a:xfrm>
        </p:spPr>
      </p:pic>
    </p:spTree>
    <p:extLst>
      <p:ext uri="{BB962C8B-B14F-4D97-AF65-F5344CB8AC3E}">
        <p14:creationId xmlns:p14="http://schemas.microsoft.com/office/powerpoint/2010/main" val="9312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1888</Words>
  <Application>Microsoft Office PowerPoint</Application>
  <PresentationFormat>Breitbild</PresentationFormat>
  <Paragraphs>493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Calibri</vt:lpstr>
      <vt:lpstr>Wingdings 2</vt:lpstr>
      <vt:lpstr>DIN Offc Pro</vt:lpstr>
      <vt:lpstr>Arial</vt:lpstr>
      <vt:lpstr>Office</vt:lpstr>
      <vt:lpstr>REPARATURANLEITUNG TERRA MOBILE 1551 TERRA MOBILE 1551P</vt:lpstr>
      <vt:lpstr>Inhaltsverzeichnis</vt:lpstr>
      <vt:lpstr>Bevor Sie beginnen</vt:lpstr>
      <vt:lpstr>TASTATUR ENTFERNEN</vt:lpstr>
      <vt:lpstr>1. Schritt</vt:lpstr>
      <vt:lpstr>BOTTOM CASE ÖFFNEN</vt:lpstr>
      <vt:lpstr>1. Schritt</vt:lpstr>
      <vt:lpstr>AKKU TAUSCHEN</vt:lpstr>
      <vt:lpstr>1. Schritt</vt:lpstr>
      <vt:lpstr>SSD M.2 TAUSCHEN</vt:lpstr>
      <vt:lpstr>1. Schritt</vt:lpstr>
      <vt:lpstr>WLAN MODUL TAUSCHEN</vt:lpstr>
      <vt:lpstr>1. Schritt</vt:lpstr>
      <vt:lpstr>CMOS BATTERIE TAUSCHEN</vt:lpstr>
      <vt:lpstr>1. Schritt</vt:lpstr>
      <vt:lpstr>CPU LÜFTER TAUSCHEN</vt:lpstr>
      <vt:lpstr>1. Schritt</vt:lpstr>
      <vt:lpstr>MAINBOARD TAUSCHEN</vt:lpstr>
      <vt:lpstr>1. Schritt</vt:lpstr>
      <vt:lpstr>2. Schritt</vt:lpstr>
      <vt:lpstr>TOUCHPAD TAUSCHEN</vt:lpstr>
      <vt:lpstr>1. Schritt</vt:lpstr>
      <vt:lpstr>TOP CASE TAUSCHEN</vt:lpstr>
      <vt:lpstr>1. Schritt</vt:lpstr>
      <vt:lpstr>2. Schritt</vt:lpstr>
      <vt:lpstr>KAMERA TAUSCHEN</vt:lpstr>
      <vt:lpstr>1. Schritt</vt:lpstr>
      <vt:lpstr>LCD PANEL TAUSCHEN</vt:lpstr>
      <vt:lpstr>1. Schritt</vt:lpstr>
      <vt:lpstr>2. Schritt</vt:lpstr>
      <vt:lpstr>3. Schritt</vt:lpstr>
      <vt:lpstr>Ersatzteile</vt:lpstr>
      <vt:lpstr>Ersatzteile TERRA MOBILE 1551</vt:lpstr>
      <vt:lpstr>Ersatzteile TERRA MOBILE 1551P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Trautmann</dc:creator>
  <cp:lastModifiedBy>K. Detering</cp:lastModifiedBy>
  <cp:revision>612</cp:revision>
  <cp:lastPrinted>2019-05-10T08:57:26Z</cp:lastPrinted>
  <dcterms:created xsi:type="dcterms:W3CDTF">2019-05-09T10:12:02Z</dcterms:created>
  <dcterms:modified xsi:type="dcterms:W3CDTF">2022-08-29T11:29:20Z</dcterms:modified>
</cp:coreProperties>
</file>