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4" r:id="rId2"/>
    <p:sldId id="261" r:id="rId3"/>
    <p:sldId id="291" r:id="rId4"/>
    <p:sldId id="262" r:id="rId5"/>
    <p:sldId id="324" r:id="rId6"/>
    <p:sldId id="326" r:id="rId7"/>
    <p:sldId id="342" r:id="rId8"/>
    <p:sldId id="328" r:id="rId9"/>
    <p:sldId id="343" r:id="rId10"/>
    <p:sldId id="330" r:id="rId11"/>
    <p:sldId id="344" r:id="rId12"/>
    <p:sldId id="332" r:id="rId13"/>
    <p:sldId id="345" r:id="rId14"/>
    <p:sldId id="334" r:id="rId15"/>
    <p:sldId id="347" r:id="rId16"/>
    <p:sldId id="336" r:id="rId17"/>
    <p:sldId id="346" r:id="rId18"/>
    <p:sldId id="338" r:id="rId19"/>
    <p:sldId id="348" r:id="rId20"/>
    <p:sldId id="350" r:id="rId21"/>
    <p:sldId id="340" r:id="rId22"/>
    <p:sldId id="349" r:id="rId23"/>
    <p:sldId id="325" r:id="rId24"/>
  </p:sldIdLst>
  <p:sldSz cx="12192000" cy="6858000"/>
  <p:notesSz cx="6858000" cy="9144000"/>
  <p:embeddedFontLst>
    <p:embeddedFont>
      <p:font typeface="DIN Offc Pro" panose="020B0504020101020102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Wingdings 2" panose="05020102010507070707" pitchFamily="18" charset="2"/>
      <p:regular r:id="rId3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D96"/>
    <a:srgbClr val="898989"/>
    <a:srgbClr val="E63C14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4" autoAdjust="0"/>
    <p:restoredTop sz="94660"/>
  </p:normalViewPr>
  <p:slideViewPr>
    <p:cSldViewPr>
      <p:cViewPr varScale="1">
        <p:scale>
          <a:sx n="163" d="100"/>
          <a:sy n="163" d="100"/>
        </p:scale>
        <p:origin x="1464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24" d="100"/>
          <a:sy n="124" d="100"/>
        </p:scale>
        <p:origin x="4950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11.11.2022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11.11.2022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Monat 2019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7417800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5" name="5"/>
          <p:cNvSpPr/>
          <p:nvPr userDrawn="1"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44" name="4"/>
          <p:cNvSpPr/>
          <p:nvPr userDrawn="1"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43" name="3"/>
          <p:cNvSpPr/>
          <p:nvPr userDrawn="1"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14" name="2"/>
          <p:cNvSpPr/>
          <p:nvPr userDrawn="1"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3" name="1"/>
          <p:cNvSpPr/>
          <p:nvPr userDrawn="1"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" Target="../slides/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 dirty="0"/>
              <a:t>Mai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openxmlformats.org/officeDocument/2006/relationships/slide" Target="slide10.xml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slide" Target="slide14.xml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slide" Target="slide8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11" Type="http://schemas.openxmlformats.org/officeDocument/2006/relationships/slide" Target="slide6.xml"/><Relationship Id="rId5" Type="http://schemas.openxmlformats.org/officeDocument/2006/relationships/image" Target="../media/image35.jpeg"/><Relationship Id="rId10" Type="http://schemas.openxmlformats.org/officeDocument/2006/relationships/image" Target="../media/image12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6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1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11" Type="http://schemas.openxmlformats.org/officeDocument/2006/relationships/slide" Target="slide12.xml"/><Relationship Id="rId5" Type="http://schemas.openxmlformats.org/officeDocument/2006/relationships/image" Target="../media/image22.png"/><Relationship Id="rId10" Type="http://schemas.openxmlformats.org/officeDocument/2006/relationships/slide" Target="slide10.xml"/><Relationship Id="rId4" Type="http://schemas.openxmlformats.org/officeDocument/2006/relationships/image" Target="../media/image14.png"/><Relationship Id="rId9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1.xml"/><Relationship Id="rId5" Type="http://schemas.openxmlformats.org/officeDocument/2006/relationships/slide" Target="slide8.xml"/><Relationship Id="rId10" Type="http://schemas.openxmlformats.org/officeDocument/2006/relationships/slide" Target="slide18.xml"/><Relationship Id="rId4" Type="http://schemas.openxmlformats.org/officeDocument/2006/relationships/slide" Target="slide6.xml"/><Relationship Id="rId9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3.jpeg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t="8551" r="12121" b="6259"/>
          <a:stretch/>
        </p:blipFill>
        <p:spPr/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200" dirty="0"/>
              <a:t>TERRA MOBILE 360-13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REPARATURANLEITUNG</a:t>
            </a:r>
            <a:br>
              <a:rPr lang="de-DE" dirty="0"/>
            </a:br>
            <a:r>
              <a:rPr lang="de-DE" sz="2000" b="1" dirty="0"/>
              <a:t>TERRA MOBILE 360-13</a:t>
            </a:r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/>
              <a:t>AUSTAUSCH DER INTERNEN SSD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360-13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Austausch der internen SSD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75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Austausch der internen SSD</a:t>
            </a:r>
          </a:p>
        </p:txBody>
      </p:sp>
      <p:sp>
        <p:nvSpPr>
          <p:cNvPr id="18" name="Datum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2" name="Bild 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9" name="Bild 2"/>
          <p:cNvPicPr>
            <a:picLocks noGrp="1" noChangeAspect="1"/>
          </p:cNvPicPr>
          <p:nvPr>
            <p:ph type="pic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3" name="Bild 1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2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" name="Anleitung"/>
          <p:cNvSpPr>
            <a:spLocks noGrp="1"/>
          </p:cNvSpPr>
          <p:nvPr>
            <p:ph type="body" sz="half" idx="2"/>
          </p:nvPr>
        </p:nvSpPr>
        <p:spPr>
          <a:xfrm>
            <a:off x="824146" y="2057400"/>
            <a:ext cx="3932237" cy="3811588"/>
          </a:xfrm>
        </p:spPr>
        <p:txBody>
          <a:bodyPr/>
          <a:lstStyle/>
          <a:p>
            <a:pPr>
              <a:buClr>
                <a:srgbClr val="FF0000"/>
              </a:buClr>
              <a:buBlip>
                <a:blip r:embed="rId8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  <a:endParaRPr lang="de-DE" dirty="0">
              <a:hlinkClick r:id="rId9" action="ppaction://hlinksldjump"/>
            </a:endParaRPr>
          </a:p>
          <a:p>
            <a:pPr marL="0" indent="0">
              <a:buNone/>
            </a:pPr>
            <a:r>
              <a:rPr lang="de-DE" dirty="0"/>
              <a:t>Vorher: </a:t>
            </a:r>
            <a:r>
              <a:rPr lang="de-DE" dirty="0">
                <a:hlinkClick r:id="rId9" action="ppaction://hlinksldjump"/>
              </a:rPr>
              <a:t>Gehäuse öffnen</a:t>
            </a:r>
            <a:endParaRPr lang="de-DE" dirty="0"/>
          </a:p>
          <a:p>
            <a:r>
              <a:rPr lang="de-DE" dirty="0"/>
              <a:t>Lösen Sie eine Schraube und entnehmen Sie die werkseitig verbaute M.2 SSD (Bild 1)</a:t>
            </a:r>
          </a:p>
          <a:p>
            <a:pPr marL="0" indent="0">
              <a:buNone/>
            </a:pPr>
            <a:r>
              <a:rPr lang="de-DE" dirty="0"/>
              <a:t>Hinweis: Es werden nur SATA SSD 2280 unterstützt</a:t>
            </a:r>
          </a:p>
          <a:p>
            <a:endParaRPr lang="de-DE" dirty="0"/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6" name="Ellipse 25"/>
          <p:cNvSpPr/>
          <p:nvPr/>
        </p:nvSpPr>
        <p:spPr>
          <a:xfrm>
            <a:off x="6423462" y="2787425"/>
            <a:ext cx="208188" cy="208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6294816" y="5173770"/>
            <a:ext cx="1022193" cy="695217"/>
          </a:xfrm>
          <a:ln>
            <a:noFill/>
          </a:ln>
        </p:spPr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ln>
            <a:noFill/>
          </a:ln>
        </p:spPr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>
          <a:xfrm>
            <a:off x="8454206" y="5173770"/>
            <a:ext cx="1114237" cy="695217"/>
          </a:xfrm>
          <a:ln>
            <a:noFill/>
          </a:ln>
        </p:spPr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99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9" grpId="1" animBg="1"/>
      <p:bldP spid="29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AUSTAUSCH I/O BOARD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360-13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Austausch I/O Board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70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Austausch I/O Board</a:t>
            </a:r>
          </a:p>
        </p:txBody>
      </p:sp>
      <p:sp>
        <p:nvSpPr>
          <p:cNvPr id="18" name="Datum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27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5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4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2" name="Bild 5"/>
          <p:cNvPicPr>
            <a:picLocks noGrp="1" noChangeAspect="1"/>
          </p:cNvPicPr>
          <p:nvPr>
            <p:ph type="pic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7" name="Gruppe Schrauben 3"/>
          <p:cNvGrpSpPr/>
          <p:nvPr/>
        </p:nvGrpSpPr>
        <p:grpSpPr>
          <a:xfrm>
            <a:off x="5826124" y="1466897"/>
            <a:ext cx="238542" cy="1279942"/>
            <a:chOff x="5826124" y="1466897"/>
            <a:chExt cx="238542" cy="1279942"/>
          </a:xfrm>
        </p:grpSpPr>
        <p:sp>
          <p:nvSpPr>
            <p:cNvPr id="45" name="Ellipse 44"/>
            <p:cNvSpPr/>
            <p:nvPr/>
          </p:nvSpPr>
          <p:spPr>
            <a:xfrm>
              <a:off x="5826124" y="2581322"/>
              <a:ext cx="165517" cy="1655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6" name="Ellipse 45"/>
            <p:cNvSpPr/>
            <p:nvPr/>
          </p:nvSpPr>
          <p:spPr>
            <a:xfrm>
              <a:off x="5899149" y="2000297"/>
              <a:ext cx="165517" cy="1655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Ellipse 46"/>
            <p:cNvSpPr/>
            <p:nvPr/>
          </p:nvSpPr>
          <p:spPr>
            <a:xfrm>
              <a:off x="5895974" y="1466897"/>
              <a:ext cx="165517" cy="1655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9" name="Bild 2"/>
          <p:cNvPicPr>
            <a:picLocks noGrp="1" noChangeAspect="1"/>
          </p:cNvPicPr>
          <p:nvPr>
            <p:ph type="pic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4" name="Gruppe Kabel 2"/>
          <p:cNvGrpSpPr/>
          <p:nvPr/>
        </p:nvGrpSpPr>
        <p:grpSpPr>
          <a:xfrm>
            <a:off x="5903691" y="1890914"/>
            <a:ext cx="491014" cy="1015272"/>
            <a:chOff x="5903691" y="1890914"/>
            <a:chExt cx="491014" cy="1015272"/>
          </a:xfrm>
        </p:grpSpPr>
        <p:sp>
          <p:nvSpPr>
            <p:cNvPr id="43" name="kreis 2"/>
            <p:cNvSpPr/>
            <p:nvPr/>
          </p:nvSpPr>
          <p:spPr>
            <a:xfrm>
              <a:off x="5903691" y="2431070"/>
              <a:ext cx="491014" cy="4751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4" name="kreis 1"/>
            <p:cNvSpPr/>
            <p:nvPr/>
          </p:nvSpPr>
          <p:spPr>
            <a:xfrm>
              <a:off x="6040471" y="1890914"/>
              <a:ext cx="303180" cy="2933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3" name="Bild 1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26" name="Kreis Klebestreifen 1"/>
          <p:cNvSpPr/>
          <p:nvPr/>
        </p:nvSpPr>
        <p:spPr>
          <a:xfrm rot="988218">
            <a:off x="6046738" y="1624468"/>
            <a:ext cx="491014" cy="17247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8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marL="0" indent="0">
              <a:buNone/>
            </a:pPr>
            <a:r>
              <a:rPr lang="de-DE" dirty="0"/>
              <a:t>Vorher: </a:t>
            </a:r>
            <a:r>
              <a:rPr lang="de-DE" dirty="0">
                <a:hlinkClick r:id="rId9" action="ppaction://hlinksldjump"/>
              </a:rPr>
              <a:t>Gehäuse öffnen</a:t>
            </a:r>
            <a:endParaRPr lang="de-DE" dirty="0"/>
          </a:p>
          <a:p>
            <a:r>
              <a:rPr lang="de-DE" dirty="0"/>
              <a:t>Entfernen Sie zwei Klebestreifen (Bild 1)</a:t>
            </a:r>
          </a:p>
          <a:p>
            <a:r>
              <a:rPr lang="de-DE" dirty="0"/>
              <a:t>Nun müssen zwei Kabel gelöst werden (Bild 2)</a:t>
            </a:r>
          </a:p>
          <a:p>
            <a:r>
              <a:rPr lang="de-DE" dirty="0"/>
              <a:t>Hinweis: Beim Flachbandkabel muss erst die schwarze Arretierung geöffnet werden</a:t>
            </a:r>
          </a:p>
          <a:p>
            <a:r>
              <a:rPr lang="de-DE" dirty="0"/>
              <a:t>3 Schrauben (M2x3) bitte entfernen </a:t>
            </a:r>
            <a:br>
              <a:rPr lang="de-DE" dirty="0"/>
            </a:br>
            <a:r>
              <a:rPr lang="de-DE" dirty="0"/>
              <a:t>(Bild 3)</a:t>
            </a:r>
          </a:p>
          <a:p>
            <a:r>
              <a:rPr lang="de-DE" dirty="0"/>
              <a:t>Das Board kann nun entnommen werden</a:t>
            </a:r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>
          <a:xfrm>
            <a:off x="8524387" y="5173770"/>
            <a:ext cx="1044056" cy="695217"/>
          </a:xfrm>
          <a:ln>
            <a:noFill/>
          </a:ln>
        </p:spPr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81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26" grpId="0" animBg="1"/>
      <p:bldP spid="26" grpId="1" animBg="1"/>
      <p:bldP spid="26" grpId="2" animBg="1"/>
      <p:bldP spid="26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LÜFTER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360-13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Lüfter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423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19C158-D136-45CF-9622-100B0598B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120" y="987253"/>
            <a:ext cx="6168092" cy="4114458"/>
          </a:xfrm>
          <a:prstGeom prst="rect">
            <a:avLst/>
          </a:prstGeom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81EB3FED-7DFE-4DD1-A2D4-BE3C18038DE7}"/>
              </a:ext>
            </a:extLst>
          </p:cNvPr>
          <p:cNvSpPr/>
          <p:nvPr/>
        </p:nvSpPr>
        <p:spPr>
          <a:xfrm rot="16890120">
            <a:off x="8453980" y="2476430"/>
            <a:ext cx="1368001" cy="4445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2" name="Bild 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3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2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Lüfter tauschen</a:t>
            </a:r>
          </a:p>
        </p:txBody>
      </p:sp>
      <p:sp>
        <p:nvSpPr>
          <p:cNvPr id="18" name="Datum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2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4" name="Gruppe Schrauben 1"/>
          <p:cNvGrpSpPr/>
          <p:nvPr/>
        </p:nvGrpSpPr>
        <p:grpSpPr>
          <a:xfrm>
            <a:off x="6709212" y="2020662"/>
            <a:ext cx="1103538" cy="766988"/>
            <a:chOff x="6709212" y="2020662"/>
            <a:chExt cx="1103538" cy="766988"/>
          </a:xfrm>
        </p:grpSpPr>
        <p:sp>
          <p:nvSpPr>
            <p:cNvPr id="26" name="Ellipse 25"/>
            <p:cNvSpPr/>
            <p:nvPr/>
          </p:nvSpPr>
          <p:spPr>
            <a:xfrm>
              <a:off x="7598212" y="2573112"/>
              <a:ext cx="214538" cy="2145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3" name="Ellipse 42"/>
            <p:cNvSpPr/>
            <p:nvPr/>
          </p:nvSpPr>
          <p:spPr>
            <a:xfrm>
              <a:off x="6709212" y="2020662"/>
              <a:ext cx="214538" cy="2145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76212" cy="381158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9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marL="0" indent="0">
              <a:buNone/>
            </a:pPr>
            <a:r>
              <a:rPr lang="de-DE" dirty="0"/>
              <a:t>Vorher: </a:t>
            </a:r>
            <a:r>
              <a:rPr lang="de-DE" dirty="0">
                <a:hlinkClick r:id="rId10" action="ppaction://hlinksldjump"/>
              </a:rPr>
              <a:t>Gehäuse öffnen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Vorher: </a:t>
            </a:r>
            <a:r>
              <a:rPr lang="de-DE" dirty="0">
                <a:hlinkClick r:id="rId11" action="ppaction://hlinksldjump"/>
              </a:rPr>
              <a:t>Interne SSD ausbauen</a:t>
            </a:r>
            <a:endParaRPr lang="de-DE" dirty="0"/>
          </a:p>
          <a:p>
            <a:r>
              <a:rPr lang="de-DE" dirty="0"/>
              <a:t>2 Schrauben (M2x3) am Lüfter müssen gelöst werden (Bild 1)</a:t>
            </a:r>
          </a:p>
          <a:p>
            <a:r>
              <a:rPr lang="de-DE" dirty="0"/>
              <a:t>Heben Sie den Lüfter leicht an, damit sich das Kabel leichter lösen lässt</a:t>
            </a:r>
            <a:br>
              <a:rPr lang="de-DE" dirty="0"/>
            </a:br>
            <a:r>
              <a:rPr lang="de-DE" dirty="0"/>
              <a:t>(Bild 2) und entfernen Sie vorsichtig die </a:t>
            </a:r>
            <a:r>
              <a:rPr lang="de-DE" dirty="0">
                <a:solidFill>
                  <a:srgbClr val="00B050"/>
                </a:solidFill>
              </a:rPr>
              <a:t>Klebeverbindung</a:t>
            </a:r>
            <a:r>
              <a:rPr lang="de-DE" dirty="0"/>
              <a:t> zur Kühleinheit. Nehmen Sie anschließend den Lüfter nach oben heraus</a:t>
            </a:r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ln>
            <a:noFill/>
          </a:ln>
        </p:spPr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>
          <a:xfrm>
            <a:off x="8495702" y="5173770"/>
            <a:ext cx="1072741" cy="695217"/>
          </a:xfrm>
          <a:ln>
            <a:noFill/>
          </a:ln>
        </p:spPr>
      </p:sp>
      <p:sp>
        <p:nvSpPr>
          <p:cNvPr id="10" name="Bildplatzhalter 9"/>
          <p:cNvSpPr>
            <a:spLocks noGrp="1"/>
          </p:cNvSpPr>
          <p:nvPr>
            <p:ph type="pic" sz="quarter" idx="17"/>
          </p:nvPr>
        </p:nvSpPr>
        <p:spPr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686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3" animBg="1"/>
      <p:bldP spid="28" grpId="1" animBg="1"/>
      <p:bldP spid="28" grpId="2" animBg="1"/>
      <p:bldP spid="28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MAINBOARD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360-13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381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18" name="Datum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31" name="M5"/>
          <p:cNvSpPr/>
          <p:nvPr/>
        </p:nvSpPr>
        <p:spPr>
          <a:xfrm>
            <a:off x="9607457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4"/>
          <p:cNvSpPr/>
          <p:nvPr/>
        </p:nvSpPr>
        <p:spPr>
          <a:xfrm>
            <a:off x="8483851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Thumbnail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19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7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744" y="5173941"/>
            <a:ext cx="1042571" cy="694874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6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5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4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2" name="Bild 5"/>
          <p:cNvPicPr>
            <a:picLocks noGrp="1" noChangeAspect="1"/>
          </p:cNvPicPr>
          <p:nvPr>
            <p:ph type="pic" idx="2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9" name="Gruppe Schrauben 4"/>
          <p:cNvGrpSpPr/>
          <p:nvPr/>
        </p:nvGrpSpPr>
        <p:grpSpPr>
          <a:xfrm>
            <a:off x="7835900" y="1458250"/>
            <a:ext cx="2996712" cy="1790212"/>
            <a:chOff x="7835900" y="1458250"/>
            <a:chExt cx="2996712" cy="1790212"/>
          </a:xfrm>
        </p:grpSpPr>
        <p:sp>
          <p:nvSpPr>
            <p:cNvPr id="60" name="Ellipse 59"/>
            <p:cNvSpPr/>
            <p:nvPr/>
          </p:nvSpPr>
          <p:spPr>
            <a:xfrm>
              <a:off x="7835900" y="2988600"/>
              <a:ext cx="259862" cy="2598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1" name="Ellipse 60"/>
            <p:cNvSpPr/>
            <p:nvPr/>
          </p:nvSpPr>
          <p:spPr>
            <a:xfrm>
              <a:off x="9029700" y="2988600"/>
              <a:ext cx="259862" cy="2598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2" name="Ellipse 61"/>
            <p:cNvSpPr/>
            <p:nvPr/>
          </p:nvSpPr>
          <p:spPr>
            <a:xfrm>
              <a:off x="10452100" y="2963200"/>
              <a:ext cx="259862" cy="2598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Ellipse 62"/>
            <p:cNvSpPr/>
            <p:nvPr/>
          </p:nvSpPr>
          <p:spPr>
            <a:xfrm>
              <a:off x="10572750" y="2207550"/>
              <a:ext cx="259862" cy="2598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4" name="Ellipse 63"/>
            <p:cNvSpPr/>
            <p:nvPr/>
          </p:nvSpPr>
          <p:spPr>
            <a:xfrm>
              <a:off x="10490200" y="1496350"/>
              <a:ext cx="259862" cy="2598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7" name="Ellipse 66"/>
            <p:cNvSpPr/>
            <p:nvPr/>
          </p:nvSpPr>
          <p:spPr>
            <a:xfrm>
              <a:off x="9531350" y="1458250"/>
              <a:ext cx="259862" cy="2598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8" name="Ellipse 67"/>
            <p:cNvSpPr/>
            <p:nvPr/>
          </p:nvSpPr>
          <p:spPr>
            <a:xfrm>
              <a:off x="7874000" y="1458250"/>
              <a:ext cx="259862" cy="2598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8" name="Gruppe Kabel 3"/>
          <p:cNvGrpSpPr/>
          <p:nvPr/>
        </p:nvGrpSpPr>
        <p:grpSpPr>
          <a:xfrm>
            <a:off x="7551690" y="1557000"/>
            <a:ext cx="2984759" cy="1690775"/>
            <a:chOff x="7551690" y="1557000"/>
            <a:chExt cx="2984759" cy="1690775"/>
          </a:xfrm>
        </p:grpSpPr>
        <p:sp>
          <p:nvSpPr>
            <p:cNvPr id="50" name="Ellipse 49"/>
            <p:cNvSpPr/>
            <p:nvPr/>
          </p:nvSpPr>
          <p:spPr>
            <a:xfrm>
              <a:off x="7551690" y="2171383"/>
              <a:ext cx="335010" cy="33501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7999365" y="2888933"/>
              <a:ext cx="561042" cy="33501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2" name="Ellipse 51"/>
            <p:cNvSpPr/>
            <p:nvPr/>
          </p:nvSpPr>
          <p:spPr>
            <a:xfrm>
              <a:off x="9216511" y="2912765"/>
              <a:ext cx="561042" cy="33501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5" name="Ellipse 54"/>
            <p:cNvSpPr/>
            <p:nvPr/>
          </p:nvSpPr>
          <p:spPr>
            <a:xfrm flipH="1">
              <a:off x="9768027" y="2987675"/>
              <a:ext cx="206447" cy="1597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6" name="Ellipse 55"/>
            <p:cNvSpPr/>
            <p:nvPr/>
          </p:nvSpPr>
          <p:spPr>
            <a:xfrm flipH="1">
              <a:off x="9968052" y="2978150"/>
              <a:ext cx="206447" cy="1597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7" name="Ellipse 56"/>
            <p:cNvSpPr/>
            <p:nvPr/>
          </p:nvSpPr>
          <p:spPr>
            <a:xfrm flipH="1">
              <a:off x="10149027" y="2984500"/>
              <a:ext cx="206447" cy="1597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8" name="Ellipse 57"/>
            <p:cNvSpPr/>
            <p:nvPr/>
          </p:nvSpPr>
          <p:spPr>
            <a:xfrm flipH="1">
              <a:off x="10330002" y="2987675"/>
              <a:ext cx="206447" cy="1597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9" name="Ellipse 58"/>
            <p:cNvSpPr/>
            <p:nvPr/>
          </p:nvSpPr>
          <p:spPr>
            <a:xfrm flipH="1">
              <a:off x="9820387" y="1557000"/>
              <a:ext cx="538024" cy="2471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3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7" name="Gruppe Schrauben + Klebestreifen 1"/>
          <p:cNvGrpSpPr/>
          <p:nvPr/>
        </p:nvGrpSpPr>
        <p:grpSpPr>
          <a:xfrm>
            <a:off x="8112000" y="1384300"/>
            <a:ext cx="2736000" cy="1382050"/>
            <a:chOff x="8112000" y="1384300"/>
            <a:chExt cx="2736000" cy="1382050"/>
          </a:xfrm>
        </p:grpSpPr>
        <p:grpSp>
          <p:nvGrpSpPr>
            <p:cNvPr id="4" name="Gruppe Schrauben 1"/>
            <p:cNvGrpSpPr/>
            <p:nvPr/>
          </p:nvGrpSpPr>
          <p:grpSpPr>
            <a:xfrm>
              <a:off x="8178312" y="1991162"/>
              <a:ext cx="921238" cy="775188"/>
              <a:chOff x="8178312" y="1991162"/>
              <a:chExt cx="921238" cy="775188"/>
            </a:xfrm>
          </p:grpSpPr>
          <p:sp>
            <p:nvSpPr>
              <p:cNvPr id="32" name="Ellipse 31"/>
              <p:cNvSpPr/>
              <p:nvPr/>
            </p:nvSpPr>
            <p:spPr>
              <a:xfrm>
                <a:off x="8191012" y="1991162"/>
                <a:ext cx="210038" cy="21003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8889512" y="1991162"/>
                <a:ext cx="210038" cy="21003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8889512" y="2556312"/>
                <a:ext cx="210038" cy="21003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8178312" y="2556312"/>
                <a:ext cx="210038" cy="21003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48" name="Ellipse 47"/>
            <p:cNvSpPr/>
            <p:nvPr/>
          </p:nvSpPr>
          <p:spPr>
            <a:xfrm>
              <a:off x="8112000" y="1466850"/>
              <a:ext cx="1224000" cy="3429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Ellipse 48"/>
            <p:cNvSpPr/>
            <p:nvPr/>
          </p:nvSpPr>
          <p:spPr>
            <a:xfrm>
              <a:off x="9479999" y="1384300"/>
              <a:ext cx="1368001" cy="4445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" name="Anleitung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50429" cy="3811588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  <a:buBlip>
                <a:blip r:embed="rId10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marL="0" indent="0">
              <a:buNone/>
            </a:pPr>
            <a:r>
              <a:rPr lang="de-DE" dirty="0"/>
              <a:t>Vorher: </a:t>
            </a:r>
            <a:r>
              <a:rPr lang="de-DE" dirty="0">
                <a:hlinkClick r:id="rId11" action="ppaction://hlinksldjump"/>
              </a:rPr>
              <a:t>Gehäuse öffnen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Vorher: </a:t>
            </a:r>
            <a:r>
              <a:rPr lang="de-DE" dirty="0">
                <a:hlinkClick r:id="rId12" action="ppaction://hlinksldjump"/>
              </a:rPr>
              <a:t>Akku entfernen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Optional: </a:t>
            </a:r>
            <a:r>
              <a:rPr lang="de-DE" dirty="0">
                <a:hlinkClick r:id="rId13" action="ppaction://hlinksldjump"/>
              </a:rPr>
              <a:t>Lüfter entfernen</a:t>
            </a:r>
            <a:endParaRPr lang="de-DE" dirty="0"/>
          </a:p>
          <a:p>
            <a:r>
              <a:rPr lang="de-DE" dirty="0"/>
              <a:t>Lösen Sie 4 </a:t>
            </a:r>
            <a:r>
              <a:rPr lang="de-DE" dirty="0">
                <a:solidFill>
                  <a:srgbClr val="FF0000"/>
                </a:solidFill>
              </a:rPr>
              <a:t>Schrauben</a:t>
            </a:r>
            <a:r>
              <a:rPr lang="de-DE" dirty="0"/>
              <a:t> (M2x3) am Kühler, sowie zwei schwarze </a:t>
            </a:r>
            <a:r>
              <a:rPr lang="de-DE" dirty="0">
                <a:solidFill>
                  <a:srgbClr val="00B050"/>
                </a:solidFill>
              </a:rPr>
              <a:t>Klebestreifen</a:t>
            </a:r>
            <a:r>
              <a:rPr lang="de-DE" dirty="0"/>
              <a:t> (Bild 1)</a:t>
            </a:r>
          </a:p>
          <a:p>
            <a:r>
              <a:rPr lang="de-DE" dirty="0"/>
              <a:t>Die transparente Schutzplatte vom WLAN-Modul vorsichtig entfernen und die Antennenstecker lösen (Hinweis für den Einbau: schwarzes Kabel nach rechts) (Bild 2)</a:t>
            </a:r>
          </a:p>
          <a:p>
            <a:r>
              <a:rPr lang="de-DE" dirty="0"/>
              <a:t>8 Steckverbindungen entfernen (Bild 3)</a:t>
            </a:r>
          </a:p>
          <a:p>
            <a:r>
              <a:rPr lang="de-DE" dirty="0"/>
              <a:t>Lösen Sie die Schrauben 3x (M2x2) und 4x (M2x3) </a:t>
            </a:r>
            <a:br>
              <a:rPr lang="de-DE" dirty="0"/>
            </a:br>
            <a:r>
              <a:rPr lang="de-DE" dirty="0"/>
              <a:t>(Bild 4)</a:t>
            </a:r>
          </a:p>
          <a:p>
            <a:r>
              <a:rPr lang="de-DE" dirty="0"/>
              <a:t>Heben Sie das MB wie auf dem Bild zu sehen an </a:t>
            </a:r>
            <a:br>
              <a:rPr lang="de-DE" dirty="0"/>
            </a:br>
            <a:r>
              <a:rPr lang="de-DE" dirty="0"/>
              <a:t>(Bild 5)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de-DE" dirty="0"/>
              <a:t>Hinweis: Beim Einbau ziehen Sie bitte als erstes die unteren 3 Schrauben (M2x2) an</a:t>
            </a:r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</p:spTree>
    <p:extLst>
      <p:ext uri="{BB962C8B-B14F-4D97-AF65-F5344CB8AC3E}">
        <p14:creationId xmlns:p14="http://schemas.microsoft.com/office/powerpoint/2010/main" val="31738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  <p:bldP spid="31" grpId="3" animBg="1"/>
      <p:bldP spid="31" grpId="4" animBg="1"/>
      <p:bldP spid="31" grpId="5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TOP-CASE MIT TASTATUR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360-13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Top-Case mit Tastatur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Top-Case mit Tastatur tauschen</a:t>
            </a:r>
          </a:p>
        </p:txBody>
      </p:sp>
      <p:sp>
        <p:nvSpPr>
          <p:cNvPr id="18" name="Datum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pic>
        <p:nvPicPr>
          <p:cNvPr id="42" name="Bild 5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9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3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94" y="987425"/>
            <a:ext cx="6169187" cy="4114800"/>
          </a:xfr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2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" name="Anleitung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7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r>
              <a:rPr lang="de-DE" dirty="0">
                <a:hlinkClick r:id="rId8" action="ppaction://hlinksldjump"/>
              </a:rPr>
              <a:t>Gehäuse öffnen</a:t>
            </a:r>
            <a:endParaRPr lang="de-DE" dirty="0"/>
          </a:p>
          <a:p>
            <a:r>
              <a:rPr lang="de-DE" dirty="0">
                <a:hlinkClick r:id="rId9" action="ppaction://hlinksldjump"/>
              </a:rPr>
              <a:t>Akku entfernen</a:t>
            </a:r>
            <a:endParaRPr lang="de-DE" dirty="0"/>
          </a:p>
          <a:p>
            <a:r>
              <a:rPr lang="de-DE" dirty="0">
                <a:hlinkClick r:id="rId10" action="ppaction://hlinksldjump"/>
              </a:rPr>
              <a:t>SSD entfernen</a:t>
            </a:r>
            <a:endParaRPr lang="de-DE" dirty="0"/>
          </a:p>
          <a:p>
            <a:r>
              <a:rPr lang="de-DE" dirty="0">
                <a:hlinkClick r:id="rId11" action="ppaction://hlinksldjump"/>
              </a:rPr>
              <a:t>I/O Board entfernen</a:t>
            </a:r>
            <a:endParaRPr lang="de-DE" dirty="0"/>
          </a:p>
          <a:p>
            <a:r>
              <a:rPr lang="de-DE" dirty="0">
                <a:hlinkClick r:id="rId12" action="ppaction://hlinksldjump"/>
              </a:rPr>
              <a:t>Lüfter entfernen</a:t>
            </a:r>
            <a:endParaRPr lang="de-DE" dirty="0"/>
          </a:p>
          <a:p>
            <a:r>
              <a:rPr lang="de-DE" dirty="0">
                <a:hlinkClick r:id="rId13" action="ppaction://hlinksldjump"/>
              </a:rPr>
              <a:t>Mainboard entfernen</a:t>
            </a:r>
            <a:endParaRPr lang="de-DE" dirty="0"/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7"/>
          </p:nvPr>
        </p:nvSpPr>
        <p:spPr>
          <a:ln>
            <a:noFill/>
          </a:ln>
        </p:spPr>
      </p:sp>
      <p:sp>
        <p:nvSpPr>
          <p:cNvPr id="7" name="Bildplatzhalter 6"/>
          <p:cNvSpPr>
            <a:spLocks noGrp="1"/>
          </p:cNvSpPr>
          <p:nvPr>
            <p:ph type="pic" sz="quarter" idx="16"/>
          </p:nvPr>
        </p:nvSpPr>
        <p:spPr>
          <a:xfrm>
            <a:off x="8525347" y="5173770"/>
            <a:ext cx="1043096" cy="695217"/>
          </a:xfrm>
          <a:ln>
            <a:noFill/>
          </a:ln>
        </p:spPr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ln>
            <a:noFill/>
          </a:ln>
        </p:spPr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23541" y="5173770"/>
            <a:ext cx="1116293" cy="695217"/>
          </a:xfrm>
          <a:ln>
            <a:noFill/>
          </a:ln>
        </p:spPr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195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2" action="ppaction://hlinksldjump"/>
              </a:rPr>
              <a:t>Bevor Sie beginnen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3" action="ppaction://hlinksldjump"/>
              </a:rPr>
              <a:t>SSD nachrüsten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4" action="ppaction://hlinksldjump"/>
              </a:rPr>
              <a:t>Gehäuse öffnen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5" action="ppaction://hlinksldjump"/>
              </a:rPr>
              <a:t>Akku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6" action="ppaction://hlinksldjump"/>
              </a:rPr>
              <a:t>Austausch der internen SSD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7" action="ppaction://hlinksldjump"/>
              </a:rPr>
              <a:t>Austausch I/O Board</a:t>
            </a: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8" action="ppaction://hlinksldjump"/>
              </a:rPr>
              <a:t>Lüfter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9" action="ppaction://hlinksldjump"/>
              </a:rPr>
              <a:t>Mainboard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0" action="ppaction://hlinksldjump"/>
              </a:rPr>
              <a:t>Top-Case mit Tastatur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1" action="ppaction://hlinksldjump"/>
              </a:rPr>
              <a:t>LCD Display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2" action="ppaction://hlinksldjump"/>
              </a:rPr>
              <a:t>Ersatzteile TERRA MOBILE 360-13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Top-Case mit Tastatur tauschen</a:t>
            </a:r>
          </a:p>
        </p:txBody>
      </p:sp>
      <p:sp>
        <p:nvSpPr>
          <p:cNvPr id="18" name="Datum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27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5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69" y="5173770"/>
            <a:ext cx="1042304" cy="695217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4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2" name="Bild 5"/>
          <p:cNvPicPr>
            <a:picLocks noGrp="1" noChangeAspect="1"/>
          </p:cNvPicPr>
          <p:nvPr>
            <p:ph type="pic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8" name="Gruppe Schrauben 3"/>
          <p:cNvGrpSpPr/>
          <p:nvPr/>
        </p:nvGrpSpPr>
        <p:grpSpPr>
          <a:xfrm>
            <a:off x="6231258" y="1542950"/>
            <a:ext cx="4006838" cy="244860"/>
            <a:chOff x="6231258" y="1542950"/>
            <a:chExt cx="4006838" cy="244860"/>
          </a:xfrm>
        </p:grpSpPr>
        <p:sp>
          <p:nvSpPr>
            <p:cNvPr id="46" name="Ellipse 45"/>
            <p:cNvSpPr/>
            <p:nvPr/>
          </p:nvSpPr>
          <p:spPr>
            <a:xfrm>
              <a:off x="6457478" y="1647725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Ellipse 46"/>
            <p:cNvSpPr/>
            <p:nvPr/>
          </p:nvSpPr>
          <p:spPr>
            <a:xfrm>
              <a:off x="6302696" y="1647725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Ellipse 47"/>
            <p:cNvSpPr/>
            <p:nvPr/>
          </p:nvSpPr>
          <p:spPr>
            <a:xfrm>
              <a:off x="6231258" y="1542950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Ellipse 48"/>
            <p:cNvSpPr/>
            <p:nvPr/>
          </p:nvSpPr>
          <p:spPr>
            <a:xfrm>
              <a:off x="10033418" y="1661132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0" name="Ellipse 49"/>
            <p:cNvSpPr/>
            <p:nvPr/>
          </p:nvSpPr>
          <p:spPr>
            <a:xfrm>
              <a:off x="9878636" y="1661132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10111418" y="1550892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7425"/>
            <a:ext cx="6169115" cy="4114800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7" name="Gruppe Schrauben 2"/>
          <p:cNvGrpSpPr/>
          <p:nvPr/>
        </p:nvGrpSpPr>
        <p:grpSpPr>
          <a:xfrm>
            <a:off x="5939094" y="1289729"/>
            <a:ext cx="4456445" cy="369751"/>
            <a:chOff x="5939094" y="1289729"/>
            <a:chExt cx="4456445" cy="369751"/>
          </a:xfrm>
        </p:grpSpPr>
        <p:sp>
          <p:nvSpPr>
            <p:cNvPr id="44" name="Ellipse 43"/>
            <p:cNvSpPr/>
            <p:nvPr/>
          </p:nvSpPr>
          <p:spPr>
            <a:xfrm>
              <a:off x="5939094" y="1289729"/>
              <a:ext cx="494045" cy="36975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Ellipse 44"/>
            <p:cNvSpPr/>
            <p:nvPr/>
          </p:nvSpPr>
          <p:spPr>
            <a:xfrm>
              <a:off x="9901494" y="1289729"/>
              <a:ext cx="494045" cy="36975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3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4" name="Gruppe Klebestreifen + Lautsprecher 1"/>
          <p:cNvGrpSpPr/>
          <p:nvPr/>
        </p:nvGrpSpPr>
        <p:grpSpPr>
          <a:xfrm>
            <a:off x="5571078" y="2415757"/>
            <a:ext cx="5499693" cy="2313347"/>
            <a:chOff x="5571078" y="2415757"/>
            <a:chExt cx="5499693" cy="2313347"/>
          </a:xfrm>
        </p:grpSpPr>
        <p:sp>
          <p:nvSpPr>
            <p:cNvPr id="26" name="Klebestreifen 1"/>
            <p:cNvSpPr/>
            <p:nvPr/>
          </p:nvSpPr>
          <p:spPr>
            <a:xfrm rot="19150410">
              <a:off x="6029901" y="2415757"/>
              <a:ext cx="1073520" cy="5228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Ellipse 31"/>
            <p:cNvSpPr/>
            <p:nvPr/>
          </p:nvSpPr>
          <p:spPr>
            <a:xfrm rot="1401057">
              <a:off x="5571078" y="3886772"/>
              <a:ext cx="1390771" cy="811852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00B050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 rot="19800000">
              <a:off x="9680000" y="3917252"/>
              <a:ext cx="1390771" cy="811852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00B050"/>
                </a:solidFill>
              </a:endParaRPr>
            </a:p>
          </p:txBody>
        </p:sp>
      </p:grpSp>
      <p:sp>
        <p:nvSpPr>
          <p:cNvPr id="2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32212" cy="3811588"/>
          </a:xfrm>
        </p:spPr>
        <p:txBody>
          <a:bodyPr>
            <a:normAutofit/>
          </a:bodyPr>
          <a:lstStyle/>
          <a:p>
            <a:r>
              <a:rPr lang="de-DE" dirty="0"/>
              <a:t>Entfernen Sie den </a:t>
            </a:r>
            <a:r>
              <a:rPr lang="de-DE" dirty="0">
                <a:solidFill>
                  <a:srgbClr val="FF0000"/>
                </a:solidFill>
              </a:rPr>
              <a:t>Klebestreifen</a:t>
            </a:r>
            <a:r>
              <a:rPr lang="de-DE" dirty="0"/>
              <a:t> und übernehmen Sie die </a:t>
            </a:r>
            <a:r>
              <a:rPr lang="de-DE" dirty="0">
                <a:solidFill>
                  <a:srgbClr val="00B050"/>
                </a:solidFill>
              </a:rPr>
              <a:t>Lautsprecher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und die Flachbandkabel in das neue Gehäuseteil (Bild 1)</a:t>
            </a:r>
          </a:p>
          <a:p>
            <a:r>
              <a:rPr lang="de-DE" dirty="0"/>
              <a:t>Lösen Sie die Schrauben 2x (M2x3) und 1x (M2x4) </a:t>
            </a:r>
            <a:r>
              <a:rPr lang="de-DE"/>
              <a:t>an </a:t>
            </a:r>
            <a:r>
              <a:rPr lang="de-DE" smtClean="0"/>
              <a:t>beiden </a:t>
            </a:r>
            <a:r>
              <a:rPr lang="de-DE" dirty="0"/>
              <a:t>Scharnieren (Bild 2)</a:t>
            </a:r>
          </a:p>
          <a:p>
            <a:r>
              <a:rPr lang="de-DE" dirty="0"/>
              <a:t>Gehäuse nun leicht öffnen und anschließend das Top-Case vom Display trennen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de-DE" dirty="0"/>
              <a:t>Hinweis: Achten Sie beim Einbau auf die richtigen Schraubenlöcher am Scharnier (Bild 3)</a:t>
            </a:r>
          </a:p>
          <a:p>
            <a:endParaRPr lang="de-DE" dirty="0"/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6"/>
          </p:nvPr>
        </p:nvSpPr>
        <p:spPr>
          <a:xfrm>
            <a:off x="8495702" y="5173770"/>
            <a:ext cx="1072741" cy="695217"/>
          </a:xfrm>
          <a:ln>
            <a:noFill/>
          </a:ln>
        </p:spPr>
      </p:sp>
      <p:sp>
        <p:nvSpPr>
          <p:cNvPr id="10" name="Bildplatzhalter 9"/>
          <p:cNvSpPr>
            <a:spLocks noGrp="1"/>
          </p:cNvSpPr>
          <p:nvPr>
            <p:ph type="pic" sz="quarter" idx="17"/>
          </p:nvPr>
        </p:nvSpPr>
        <p:spPr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01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LCD DISPLAY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360-13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Display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08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Display tauschen</a:t>
            </a:r>
          </a:p>
        </p:txBody>
      </p:sp>
      <p:sp>
        <p:nvSpPr>
          <p:cNvPr id="18" name="Datum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2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4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2" name="Bild 5"/>
          <p:cNvPicPr>
            <a:picLocks noGrp="1" noChangeAspect="1"/>
          </p:cNvPicPr>
          <p:nvPr>
            <p:ph type="pic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32" name="Gruppe Schrauben 2"/>
          <p:cNvGrpSpPr/>
          <p:nvPr/>
        </p:nvGrpSpPr>
        <p:grpSpPr>
          <a:xfrm>
            <a:off x="6223541" y="1554470"/>
            <a:ext cx="4006838" cy="244860"/>
            <a:chOff x="6231258" y="1542950"/>
            <a:chExt cx="4006838" cy="244860"/>
          </a:xfrm>
        </p:grpSpPr>
        <p:sp>
          <p:nvSpPr>
            <p:cNvPr id="43" name="Ellipse 42"/>
            <p:cNvSpPr/>
            <p:nvPr/>
          </p:nvSpPr>
          <p:spPr>
            <a:xfrm>
              <a:off x="6457478" y="1647725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4" name="Ellipse 43"/>
            <p:cNvSpPr/>
            <p:nvPr/>
          </p:nvSpPr>
          <p:spPr>
            <a:xfrm>
              <a:off x="6302696" y="1647725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231258" y="1542950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0033418" y="1661132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Ellipse 46"/>
            <p:cNvSpPr/>
            <p:nvPr/>
          </p:nvSpPr>
          <p:spPr>
            <a:xfrm>
              <a:off x="9878636" y="1661132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Ellipse 47"/>
            <p:cNvSpPr/>
            <p:nvPr/>
          </p:nvSpPr>
          <p:spPr>
            <a:xfrm>
              <a:off x="10111418" y="1550892"/>
              <a:ext cx="126678" cy="1266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3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36" name="Webcam-Kabel 1"/>
          <p:cNvSpPr/>
          <p:nvPr/>
        </p:nvSpPr>
        <p:spPr>
          <a:xfrm rot="18163763">
            <a:off x="5763525" y="1373200"/>
            <a:ext cx="1133703" cy="700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Klebeband 1"/>
          <p:cNvSpPr/>
          <p:nvPr/>
        </p:nvSpPr>
        <p:spPr>
          <a:xfrm>
            <a:off x="9500288" y="1413000"/>
            <a:ext cx="141971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" name="Anleitung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Vorher: </a:t>
            </a:r>
            <a:r>
              <a:rPr lang="de-DE" dirty="0">
                <a:hlinkClick r:id="rId9" action="ppaction://hlinksldjump"/>
              </a:rPr>
              <a:t>Gehäuse öffnen</a:t>
            </a:r>
            <a:endParaRPr lang="de-DE" dirty="0"/>
          </a:p>
          <a:p>
            <a:r>
              <a:rPr lang="de-DE" dirty="0"/>
              <a:t>Klebeband am LCD-Kabel entfernen, und das </a:t>
            </a:r>
            <a:r>
              <a:rPr lang="de-DE"/>
              <a:t>LCD-Kabel </a:t>
            </a:r>
            <a:r>
              <a:rPr lang="de-DE" smtClean="0"/>
              <a:t>lösen. Ebenso das Kabel der Webcam lösen </a:t>
            </a:r>
            <a:r>
              <a:rPr lang="de-DE" dirty="0"/>
              <a:t>(Bild 1) </a:t>
            </a:r>
          </a:p>
          <a:p>
            <a:r>
              <a:rPr lang="de-DE" dirty="0"/>
              <a:t>Lösen Sie die Schrauben 2x (M2x3) und 1x (M2x4) an den Scharnieren (Bild 2)</a:t>
            </a:r>
          </a:p>
          <a:p>
            <a:r>
              <a:rPr lang="de-DE" dirty="0"/>
              <a:t>Gehäuse nun leicht öffnen und anschließend das Top-Case vom Display trennen</a:t>
            </a:r>
          </a:p>
          <a:p>
            <a:pPr marL="0" indent="0">
              <a:buNone/>
            </a:pPr>
            <a:r>
              <a:rPr lang="de-DE" dirty="0"/>
              <a:t>Hinweis: Achten Sie beim Einbau auf die richtigen Schraubenlöcher am Scharnier </a:t>
            </a:r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>
          <a:ln>
            <a:noFill/>
          </a:ln>
        </p:spPr>
      </p:sp>
      <p:sp>
        <p:nvSpPr>
          <p:cNvPr id="7" name="Bildplatzhalter 6"/>
          <p:cNvSpPr>
            <a:spLocks noGrp="1"/>
          </p:cNvSpPr>
          <p:nvPr>
            <p:ph type="pic" sz="quarter" idx="16"/>
          </p:nvPr>
        </p:nvSpPr>
        <p:spPr>
          <a:xfrm>
            <a:off x="8485216" y="5173770"/>
            <a:ext cx="1083227" cy="695217"/>
          </a:xfrm>
          <a:ln>
            <a:noFill/>
          </a:ln>
        </p:spPr>
      </p:sp>
      <p:sp>
        <p:nvSpPr>
          <p:cNvPr id="8" name="Bildplatzhalter 7"/>
          <p:cNvSpPr>
            <a:spLocks noGrp="1"/>
          </p:cNvSpPr>
          <p:nvPr>
            <p:ph type="pic" sz="quarter" idx="17"/>
          </p:nvPr>
        </p:nvSpPr>
        <p:spPr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818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1" animBg="1"/>
      <p:bldP spid="28" grpId="2" animBg="1"/>
      <p:bldP spid="28" grpId="3" animBg="1"/>
      <p:bldP spid="29" grpId="0" animBg="1"/>
      <p:bldP spid="29" grpId="1" animBg="1"/>
      <p:bldP spid="29" grpId="3" animBg="1"/>
      <p:bldP spid="36" grpId="0" animBg="1"/>
      <p:bldP spid="36" grpId="1" animBg="1"/>
      <p:bldP spid="36" grpId="2" animBg="1"/>
      <p:bldP spid="26" grpId="0" animBg="1"/>
      <p:bldP spid="26" grpId="1" animBg="1"/>
      <p:bldP spid="26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/>
              <a:t>Ersatzteile TERRA MOBILE 360-13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Ersatzteile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445369"/>
              </p:ext>
            </p:extLst>
          </p:nvPr>
        </p:nvGraphicFramePr>
        <p:xfrm>
          <a:off x="901123" y="1344703"/>
          <a:ext cx="3943350" cy="3378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Netzteil 40W 19V/2,1A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Akku 38Wh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Top Case with Keyboard (DE)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8077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Bottom Case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674803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Display FHD 13.3" inkl. Gehäuse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62927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Mainboard  (i3-1115G4)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479904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I/O Board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13858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Heatsink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60548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CPU Lüfter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20015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Speaker (L)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02895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Speaker (R)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93051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SSD M.2 (2280) 256GB SATA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3851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1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Bevor Sie beginnen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err="1">
                <a:solidFill>
                  <a:srgbClr val="FF0000"/>
                </a:solidFill>
              </a:rPr>
              <a:t>Sicherheitshinweise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auf einer sauberen Unterlage durch. Achten Sie darauf, dass das Gehäuse nicht verkratzt.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Sortieren Sie die entfernten Schrauben und achten Sie darauf, dass beim Einbau die Schrauben wieder an die richtige Stelle kommen. Eine falsch verschraubte Schraube kann irreparable Schäden hervorrufen.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Bei allen Servicearbeiten entfernen Sie als erstes die Netzteilverbindung, sowie die Akkuverbindung zum Mainboard.  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nur mit ausreichend ESD Schutz durch.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Die WORTMANN AG übernimmt keine Haftung für Schäden die durch den Gebrauch dieser Anleitung entstanden sind. 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963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Werkzeugliste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 err="1"/>
              <a:t>Schlitzschraubendreher</a:t>
            </a:r>
            <a:r>
              <a:rPr lang="en-US" sz="1600" dirty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Schlitzschraubendreher </a:t>
            </a:r>
            <a:r>
              <a:rPr lang="en-US" sz="1600" dirty="0" err="1"/>
              <a:t>aus</a:t>
            </a:r>
            <a:r>
              <a:rPr lang="en-US" sz="1600" dirty="0"/>
              <a:t> </a:t>
            </a:r>
            <a:r>
              <a:rPr lang="en-US" sz="1600" dirty="0" err="1"/>
              <a:t>Kunststoff</a:t>
            </a:r>
            <a:endParaRPr lang="en-US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 err="1"/>
              <a:t>Gewebeband</a:t>
            </a:r>
            <a:r>
              <a:rPr lang="en-US" sz="1600" dirty="0"/>
              <a:t> </a:t>
            </a:r>
            <a:endParaRPr lang="de-DE" sz="16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Bevor Sie beginnen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4AAD60D3-8AD9-8FA9-97D5-6E2A3E62A1F1}"/>
              </a:ext>
            </a:extLst>
          </p:cNvPr>
          <p:cNvSpPr txBox="1">
            <a:spLocks/>
          </p:cNvSpPr>
          <p:nvPr/>
        </p:nvSpPr>
        <p:spPr>
          <a:xfrm>
            <a:off x="6172200" y="4090987"/>
            <a:ext cx="5181600" cy="196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rgbClr val="784D96"/>
                </a:solidFill>
              </a:rPr>
              <a:t>Allgemeiner Hinweis</a:t>
            </a:r>
            <a:endParaRPr lang="de-DE" sz="1600" dirty="0">
              <a:solidFill>
                <a:srgbClr val="784D96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784D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Beschädigung zu vermeiden empfehlen wir ein Schutztuch zwischen LCD und Tastatur zu legen.</a:t>
            </a:r>
            <a:endParaRPr lang="de-DE" dirty="0">
              <a:solidFill>
                <a:srgbClr val="784D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SSD NACHRÜSTEN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360-13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nachrüsten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6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nachrüsten</a:t>
            </a:r>
          </a:p>
        </p:txBody>
      </p:sp>
      <p:sp>
        <p:nvSpPr>
          <p:cNvPr id="18" name="Datum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27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5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5452" r="13930" b="12388"/>
          <a:stretch/>
        </p:blipFill>
        <p:spPr>
          <a:xfrm>
            <a:off x="6297008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4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844"/>
            <a:ext cx="1042826" cy="695069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2" name="Bild 5"/>
          <p:cNvPicPr>
            <a:picLocks noGrp="1" noChangeAspect="1"/>
          </p:cNvPicPr>
          <p:nvPr>
            <p:ph type="pic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69" name="Schraube SSD 3"/>
          <p:cNvSpPr/>
          <p:nvPr/>
        </p:nvSpPr>
        <p:spPr>
          <a:xfrm>
            <a:off x="9077908" y="2600719"/>
            <a:ext cx="246186" cy="2461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t="17621" r="14164" b="10956"/>
          <a:stretch/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3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863"/>
            <a:ext cx="6172200" cy="4113924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4" name="Gruppe Schrauben 1"/>
          <p:cNvGrpSpPr/>
          <p:nvPr/>
        </p:nvGrpSpPr>
        <p:grpSpPr>
          <a:xfrm>
            <a:off x="9226061" y="2812754"/>
            <a:ext cx="1060939" cy="246186"/>
            <a:chOff x="9226061" y="2812754"/>
            <a:chExt cx="1060939" cy="246186"/>
          </a:xfrm>
        </p:grpSpPr>
        <p:sp>
          <p:nvSpPr>
            <p:cNvPr id="32" name="Ellipse 31"/>
            <p:cNvSpPr/>
            <p:nvPr/>
          </p:nvSpPr>
          <p:spPr>
            <a:xfrm>
              <a:off x="9226061" y="2812754"/>
              <a:ext cx="246186" cy="24618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3" name="Ellipse 42"/>
            <p:cNvSpPr/>
            <p:nvPr/>
          </p:nvSpPr>
          <p:spPr>
            <a:xfrm>
              <a:off x="10040814" y="2812754"/>
              <a:ext cx="246186" cy="24618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" name="Anleitung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10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r>
              <a:rPr lang="de-DE" dirty="0"/>
              <a:t>Entfernen Sie 2 Schrauben auf der Unterseite und entnehmen Sie anschließend die Abdeckung</a:t>
            </a:r>
          </a:p>
          <a:p>
            <a:r>
              <a:rPr lang="de-DE" dirty="0"/>
              <a:t>Nun können Sie eine M.2 2280 SSD </a:t>
            </a:r>
            <a:r>
              <a:rPr lang="de-DE"/>
              <a:t>SATA </a:t>
            </a:r>
            <a:r>
              <a:rPr lang="de-DE" smtClean="0"/>
              <a:t>einsetzen (Bild 2). </a:t>
            </a:r>
          </a:p>
          <a:p>
            <a:pPr marL="0" indent="0">
              <a:buNone/>
            </a:pPr>
            <a:r>
              <a:rPr lang="de-DE"/>
              <a:t> </a:t>
            </a:r>
            <a:r>
              <a:rPr lang="de-DE" smtClean="0"/>
              <a:t>    (</a:t>
            </a:r>
            <a:r>
              <a:rPr lang="de-DE" dirty="0" err="1"/>
              <a:t>NVMe</a:t>
            </a:r>
            <a:r>
              <a:rPr lang="de-DE" dirty="0"/>
              <a:t>/</a:t>
            </a:r>
            <a:r>
              <a:rPr lang="de-DE" dirty="0" err="1"/>
              <a:t>PCIe</a:t>
            </a:r>
            <a:r>
              <a:rPr lang="de-DE" dirty="0"/>
              <a:t> wird </a:t>
            </a:r>
            <a:r>
              <a:rPr lang="de-DE"/>
              <a:t>nicht </a:t>
            </a:r>
            <a:r>
              <a:rPr lang="de-DE" smtClean="0"/>
              <a:t>unterstützt)</a:t>
            </a:r>
          </a:p>
          <a:p>
            <a:r>
              <a:rPr lang="de-DE" smtClean="0"/>
              <a:t>Die SSD wird mit einer Schraube fixiert (Bild 3)</a:t>
            </a:r>
            <a:endParaRPr lang="de-DE" dirty="0"/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6"/>
          </p:nvPr>
        </p:nvSpPr>
        <p:spPr>
          <a:xfrm>
            <a:off x="8492125" y="5173770"/>
            <a:ext cx="1076318" cy="695217"/>
          </a:xfrm>
          <a:ln>
            <a:noFill/>
          </a:ln>
        </p:spPr>
      </p:sp>
      <p:sp>
        <p:nvSpPr>
          <p:cNvPr id="8" name="Bildplatzhalter 7"/>
          <p:cNvSpPr>
            <a:spLocks noGrp="1"/>
          </p:cNvSpPr>
          <p:nvPr>
            <p:ph type="pic" sz="quarter" idx="17"/>
          </p:nvPr>
        </p:nvSpPr>
        <p:spPr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57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69" grpId="0" animBg="1"/>
      <p:bldP spid="69" grpId="1" animBg="1"/>
      <p:bldP spid="69" grpId="2" animBg="1"/>
      <p:bldP spid="69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GEHÄUSE ÖFFNEN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360-13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Gehäuse öffnen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781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Gehäuse öffnen</a:t>
            </a:r>
          </a:p>
        </p:txBody>
      </p:sp>
      <p:sp>
        <p:nvSpPr>
          <p:cNvPr id="18" name="Datum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2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4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844"/>
            <a:ext cx="1042826" cy="695069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2" name="Bild 5"/>
          <p:cNvPicPr>
            <a:picLocks noGrp="1" noChangeAspect="1"/>
          </p:cNvPicPr>
          <p:nvPr>
            <p:ph type="pic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3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863"/>
            <a:ext cx="6172200" cy="4113924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4" name="Gruppe Schrauben 1"/>
          <p:cNvGrpSpPr/>
          <p:nvPr/>
        </p:nvGrpSpPr>
        <p:grpSpPr>
          <a:xfrm>
            <a:off x="5751779" y="1341212"/>
            <a:ext cx="4984048" cy="3287938"/>
            <a:chOff x="5751779" y="1341212"/>
            <a:chExt cx="4984048" cy="3287938"/>
          </a:xfrm>
        </p:grpSpPr>
        <p:sp>
          <p:nvSpPr>
            <p:cNvPr id="26" name="Ellipse 25"/>
            <p:cNvSpPr/>
            <p:nvPr/>
          </p:nvSpPr>
          <p:spPr>
            <a:xfrm>
              <a:off x="10290612" y="1341212"/>
              <a:ext cx="278038" cy="2780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Ellipse 31"/>
            <p:cNvSpPr/>
            <p:nvPr/>
          </p:nvSpPr>
          <p:spPr>
            <a:xfrm>
              <a:off x="9401612" y="1341212"/>
              <a:ext cx="278038" cy="2780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Ellipse 46"/>
            <p:cNvSpPr/>
            <p:nvPr/>
          </p:nvSpPr>
          <p:spPr>
            <a:xfrm>
              <a:off x="7612329" y="1341212"/>
              <a:ext cx="278038" cy="2780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Ellipse 47"/>
            <p:cNvSpPr/>
            <p:nvPr/>
          </p:nvSpPr>
          <p:spPr>
            <a:xfrm>
              <a:off x="5904179" y="1341212"/>
              <a:ext cx="278038" cy="2780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Ellipse 48"/>
            <p:cNvSpPr/>
            <p:nvPr/>
          </p:nvSpPr>
          <p:spPr>
            <a:xfrm>
              <a:off x="5751779" y="2827112"/>
              <a:ext cx="278038" cy="2780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0" name="Ellipse 49"/>
            <p:cNvSpPr/>
            <p:nvPr/>
          </p:nvSpPr>
          <p:spPr>
            <a:xfrm>
              <a:off x="5815279" y="4319362"/>
              <a:ext cx="278038" cy="2780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7" name="Ellipse 56"/>
            <p:cNvSpPr/>
            <p:nvPr/>
          </p:nvSpPr>
          <p:spPr>
            <a:xfrm>
              <a:off x="7021779" y="4344762"/>
              <a:ext cx="278038" cy="2780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8" name="Ellipse 57"/>
            <p:cNvSpPr/>
            <p:nvPr/>
          </p:nvSpPr>
          <p:spPr>
            <a:xfrm>
              <a:off x="9187789" y="4344762"/>
              <a:ext cx="278038" cy="2780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0" name="Ellipse 59"/>
            <p:cNvSpPr/>
            <p:nvPr/>
          </p:nvSpPr>
          <p:spPr>
            <a:xfrm>
              <a:off x="10457789" y="2833462"/>
              <a:ext cx="278038" cy="2780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9" name="Ellipse 58"/>
            <p:cNvSpPr/>
            <p:nvPr/>
          </p:nvSpPr>
          <p:spPr>
            <a:xfrm>
              <a:off x="10394289" y="4351112"/>
              <a:ext cx="278038" cy="2780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" name="Anleitung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9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r>
              <a:rPr lang="de-DE" dirty="0"/>
              <a:t>Lösen Sie 2 Schrauben (M2x4,5) und 8 Schrauben (M2x3) (Bild 1)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de-DE" dirty="0"/>
              <a:t>Hinweis: Die vorderen und seitlichen Schrauben sind </a:t>
            </a:r>
            <a:r>
              <a:rPr lang="de-DE"/>
              <a:t>nicht senkrecht eingeschraubt, sondern leicht nach außen geneigt!</a:t>
            </a:r>
            <a:endParaRPr lang="de-DE" dirty="0"/>
          </a:p>
          <a:p>
            <a:r>
              <a:rPr lang="de-DE" dirty="0"/>
              <a:t>Mit Hilfe eines Plektrums können Sie nun die untere Abdeckung vom Gehäuse lösen (Bild 2)</a:t>
            </a:r>
          </a:p>
          <a:p>
            <a:r>
              <a:rPr lang="de-DE" dirty="0"/>
              <a:t>Beim Zusammenbau muss der Deckel soweit angedrückt werden, bis er an allen Seiten eingerastet ist</a:t>
            </a:r>
          </a:p>
          <a:p>
            <a:endParaRPr lang="de-DE" dirty="0"/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ln>
            <a:noFill/>
          </a:ln>
        </p:spPr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>
          <a:xfrm>
            <a:off x="8492125" y="5173770"/>
            <a:ext cx="1076318" cy="695217"/>
          </a:xfrm>
          <a:ln>
            <a:noFill/>
          </a:ln>
        </p:spPr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52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1" animBg="1"/>
      <p:bldP spid="28" grpId="2" animBg="1"/>
      <p:bldP spid="28" grpId="3" animBg="1"/>
      <p:bldP spid="29" grpId="0" animBg="1"/>
      <p:bldP spid="29" grpId="1" animBg="1"/>
      <p:bldP spid="29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360-13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6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18" name="Datum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Oktober </a:t>
            </a:r>
            <a:r>
              <a:rPr lang="de-DE" dirty="0"/>
              <a:t>2022</a:t>
            </a:r>
          </a:p>
        </p:txBody>
      </p:sp>
      <p:sp>
        <p:nvSpPr>
          <p:cNvPr id="27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5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857"/>
            <a:ext cx="1042826" cy="695043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4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76" y="5173770"/>
            <a:ext cx="1042304" cy="695217"/>
          </a:xfr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2" name="Bild 5"/>
          <p:cNvPicPr>
            <a:picLocks noGrp="1" noChangeAspect="1"/>
          </p:cNvPicPr>
          <p:nvPr>
            <p:ph type="pic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4" name="Schrauben Akku 3"/>
          <p:cNvGrpSpPr/>
          <p:nvPr/>
        </p:nvGrpSpPr>
        <p:grpSpPr>
          <a:xfrm>
            <a:off x="6033087" y="3074006"/>
            <a:ext cx="4295952" cy="1436250"/>
            <a:chOff x="6033087" y="3074006"/>
            <a:chExt cx="4295952" cy="1436250"/>
          </a:xfrm>
        </p:grpSpPr>
        <p:sp>
          <p:nvSpPr>
            <p:cNvPr id="43" name="Ellipse 42"/>
            <p:cNvSpPr/>
            <p:nvPr/>
          </p:nvSpPr>
          <p:spPr>
            <a:xfrm>
              <a:off x="6033087" y="3258156"/>
              <a:ext cx="231952" cy="2319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4" name="Ellipse 43"/>
            <p:cNvSpPr/>
            <p:nvPr/>
          </p:nvSpPr>
          <p:spPr>
            <a:xfrm>
              <a:off x="7620587" y="3074006"/>
              <a:ext cx="231952" cy="2319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Ellipse 46"/>
            <p:cNvSpPr/>
            <p:nvPr/>
          </p:nvSpPr>
          <p:spPr>
            <a:xfrm>
              <a:off x="8896937" y="3074006"/>
              <a:ext cx="231952" cy="2319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Ellipse 47"/>
            <p:cNvSpPr/>
            <p:nvPr/>
          </p:nvSpPr>
          <p:spPr>
            <a:xfrm>
              <a:off x="10097087" y="3277206"/>
              <a:ext cx="231952" cy="2319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9407767" y="4278304"/>
              <a:ext cx="231952" cy="2319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2" name="Ellipse 51"/>
            <p:cNvSpPr/>
            <p:nvPr/>
          </p:nvSpPr>
          <p:spPr>
            <a:xfrm>
              <a:off x="6683617" y="4278304"/>
              <a:ext cx="231952" cy="2319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9" name="Bild 2"/>
          <p:cNvPicPr>
            <a:picLocks noGrp="1" noChangeAspect="1"/>
          </p:cNvPicPr>
          <p:nvPr>
            <p:ph type="pic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939"/>
            <a:ext cx="6172200" cy="4113771"/>
          </a:xfr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32" name="Kreis Stecker 2"/>
          <p:cNvSpPr/>
          <p:nvPr/>
        </p:nvSpPr>
        <p:spPr>
          <a:xfrm rot="1390728">
            <a:off x="7786647" y="3033926"/>
            <a:ext cx="1273529" cy="4865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3" name="Bild 1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30" y="987425"/>
            <a:ext cx="6169115" cy="4114800"/>
          </a:xfr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26" name="Kreis Klebeband 1"/>
          <p:cNvSpPr/>
          <p:nvPr/>
        </p:nvSpPr>
        <p:spPr>
          <a:xfrm>
            <a:off x="7886700" y="2969550"/>
            <a:ext cx="2838600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" name="Anleitung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8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de-DE" dirty="0"/>
              <a:t>Vorher: </a:t>
            </a:r>
            <a:r>
              <a:rPr lang="de-DE" dirty="0">
                <a:hlinkClick r:id="rId9" action="ppaction://hlinksldjump"/>
              </a:rPr>
              <a:t>Gehäuse öffnen</a:t>
            </a:r>
            <a:endParaRPr lang="de-DE" dirty="0"/>
          </a:p>
          <a:p>
            <a:r>
              <a:rPr lang="de-DE" dirty="0"/>
              <a:t>Lösen Sie das Klebeband (Bild 1)</a:t>
            </a:r>
          </a:p>
          <a:p>
            <a:r>
              <a:rPr lang="de-DE" dirty="0"/>
              <a:t>Entfernen Sie nun das Kabel in der Steckverbindung (Bild 2)</a:t>
            </a:r>
          </a:p>
          <a:p>
            <a:r>
              <a:rPr lang="de-DE" dirty="0"/>
              <a:t>Entfernen Sie die 6 Befestigungsschrauben (M2x4) (Bild 3)</a:t>
            </a:r>
          </a:p>
          <a:p>
            <a:r>
              <a:rPr lang="de-DE" dirty="0"/>
              <a:t>Der Akku kann jetzt nach oben entnommen werden</a:t>
            </a:r>
          </a:p>
          <a:p>
            <a:endParaRPr lang="de-DE" dirty="0"/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6"/>
          </p:nvPr>
        </p:nvSpPr>
        <p:spPr>
          <a:xfrm>
            <a:off x="8525482" y="5173770"/>
            <a:ext cx="1042961" cy="695217"/>
          </a:xfrm>
          <a:ln>
            <a:noFill/>
          </a:ln>
        </p:spPr>
      </p:sp>
      <p:sp>
        <p:nvSpPr>
          <p:cNvPr id="8" name="Bildplatzhalter 7"/>
          <p:cNvSpPr>
            <a:spLocks noGrp="1"/>
          </p:cNvSpPr>
          <p:nvPr>
            <p:ph type="pic" sz="quarter" idx="17"/>
          </p:nvPr>
        </p:nvSpPr>
        <p:spPr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036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2" grpId="0" animBg="1"/>
      <p:bldP spid="32" grpId="1" animBg="1"/>
      <p:bldP spid="32" grpId="2" animBg="1"/>
      <p:bldP spid="32" grpId="3" animBg="1"/>
      <p:bldP spid="26" grpId="0" animBg="1"/>
      <p:bldP spid="26" grpId="1" animBg="1"/>
      <p:bldP spid="26" grpId="2" animBg="1"/>
      <p:bldP spid="26" grpId="3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Office PowerPoint</Application>
  <PresentationFormat>Breitbild</PresentationFormat>
  <Paragraphs>268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DIN Offc Pro</vt:lpstr>
      <vt:lpstr>Calibri</vt:lpstr>
      <vt:lpstr>Wingdings 2</vt:lpstr>
      <vt:lpstr>Arial</vt:lpstr>
      <vt:lpstr>Office</vt:lpstr>
      <vt:lpstr>REPARATURANLEITUNG TERRA MOBILE 360-13</vt:lpstr>
      <vt:lpstr>Inhaltsverzeichnis</vt:lpstr>
      <vt:lpstr>Bevor Sie beginnen</vt:lpstr>
      <vt:lpstr>SSD NACHRÜSTEN</vt:lpstr>
      <vt:lpstr>1. Schritt</vt:lpstr>
      <vt:lpstr>GEHÄUSE ÖFFNEN</vt:lpstr>
      <vt:lpstr>1. Schritt</vt:lpstr>
      <vt:lpstr>AKKU TAUSCHEN</vt:lpstr>
      <vt:lpstr>1. Schritt</vt:lpstr>
      <vt:lpstr>AUSTAUSCH DER INTERNEN SSD</vt:lpstr>
      <vt:lpstr>1. Schritt</vt:lpstr>
      <vt:lpstr>AUSTAUSCH I/O BOARD</vt:lpstr>
      <vt:lpstr>1. Schritt</vt:lpstr>
      <vt:lpstr>LÜFTER TAUSCHEN</vt:lpstr>
      <vt:lpstr>1. Schritt</vt:lpstr>
      <vt:lpstr>MAINBOARD TAUSCHEN</vt:lpstr>
      <vt:lpstr>1. Schritt</vt:lpstr>
      <vt:lpstr>TOP-CASE MIT TASTATUR TAUSCHEN</vt:lpstr>
      <vt:lpstr>1. Schritt</vt:lpstr>
      <vt:lpstr>2. Schritt</vt:lpstr>
      <vt:lpstr>LCD DISPLAY TAUSCHEN</vt:lpstr>
      <vt:lpstr>1. Schritt</vt:lpstr>
      <vt:lpstr>Ersatzteile TERRA MOBILE 360-13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Trautmann</dc:creator>
  <cp:lastModifiedBy>Luca Poggemöller</cp:lastModifiedBy>
  <cp:revision>458</cp:revision>
  <cp:lastPrinted>2019-05-10T08:57:26Z</cp:lastPrinted>
  <dcterms:created xsi:type="dcterms:W3CDTF">2019-05-09T10:12:02Z</dcterms:created>
  <dcterms:modified xsi:type="dcterms:W3CDTF">2022-11-11T11:03:44Z</dcterms:modified>
</cp:coreProperties>
</file>