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</p:sldMasterIdLst>
  <p:notesMasterIdLst>
    <p:notesMasterId r:id="rId42"/>
  </p:notesMasterIdLst>
  <p:handoutMasterIdLst>
    <p:handoutMasterId r:id="rId43"/>
  </p:handoutMasterIdLst>
  <p:sldIdLst>
    <p:sldId id="264" r:id="rId2"/>
    <p:sldId id="261" r:id="rId3"/>
    <p:sldId id="291" r:id="rId4"/>
    <p:sldId id="375" r:id="rId5"/>
    <p:sldId id="374" r:id="rId6"/>
    <p:sldId id="376" r:id="rId7"/>
    <p:sldId id="377" r:id="rId8"/>
    <p:sldId id="378" r:id="rId9"/>
    <p:sldId id="379" r:id="rId10"/>
    <p:sldId id="380" r:id="rId11"/>
    <p:sldId id="381" r:id="rId12"/>
    <p:sldId id="382" r:id="rId13"/>
    <p:sldId id="383" r:id="rId14"/>
    <p:sldId id="387" r:id="rId15"/>
    <p:sldId id="386" r:id="rId16"/>
    <p:sldId id="384" r:id="rId17"/>
    <p:sldId id="385" r:id="rId18"/>
    <p:sldId id="388" r:id="rId19"/>
    <p:sldId id="389" r:id="rId20"/>
    <p:sldId id="390" r:id="rId21"/>
    <p:sldId id="391" r:id="rId22"/>
    <p:sldId id="392" r:id="rId23"/>
    <p:sldId id="393" r:id="rId24"/>
    <p:sldId id="395" r:id="rId25"/>
    <p:sldId id="394" r:id="rId26"/>
    <p:sldId id="398" r:id="rId27"/>
    <p:sldId id="400" r:id="rId28"/>
    <p:sldId id="401" r:id="rId29"/>
    <p:sldId id="396" r:id="rId30"/>
    <p:sldId id="397" r:id="rId31"/>
    <p:sldId id="399" r:id="rId32"/>
    <p:sldId id="402" r:id="rId33"/>
    <p:sldId id="403" r:id="rId34"/>
    <p:sldId id="404" r:id="rId35"/>
    <p:sldId id="405" r:id="rId36"/>
    <p:sldId id="406" r:id="rId37"/>
    <p:sldId id="407" r:id="rId38"/>
    <p:sldId id="373" r:id="rId39"/>
    <p:sldId id="408" r:id="rId40"/>
    <p:sldId id="346" r:id="rId41"/>
  </p:sldIdLst>
  <p:sldSz cx="12192000" cy="6858000"/>
  <p:notesSz cx="6858000" cy="9144000"/>
  <p:embeddedFontLst>
    <p:embeddedFont>
      <p:font typeface="Calibri" panose="020F0502020204030204" pitchFamily="34" charset="0"/>
      <p:regular r:id="rId44"/>
      <p:bold r:id="rId45"/>
      <p:italic r:id="rId46"/>
      <p:boldItalic r:id="rId47"/>
    </p:embeddedFont>
    <p:embeddedFont>
      <p:font typeface="DIN Offc Pro" panose="020B0504020101020102" pitchFamily="34" charset="0"/>
      <p:regular r:id="rId48"/>
      <p:bold r:id="rId49"/>
      <p:italic r:id="rId50"/>
      <p:boldItalic r:id="rId51"/>
    </p:embeddedFont>
  </p:embeddedFontLst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898989"/>
    <a:srgbClr val="E63C14"/>
    <a:srgbClr val="784D96"/>
    <a:srgbClr val="57238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96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3418" autoAdjust="0"/>
    <p:restoredTop sz="94660"/>
  </p:normalViewPr>
  <p:slideViewPr>
    <p:cSldViewPr>
      <p:cViewPr varScale="1">
        <p:scale>
          <a:sx n="160" d="100"/>
          <a:sy n="160" d="100"/>
        </p:scale>
        <p:origin x="810" y="138"/>
      </p:cViewPr>
      <p:guideLst>
        <p:guide orient="horz" pos="2160"/>
        <p:guide pos="3840"/>
      </p:guideLst>
    </p:cSldViewPr>
  </p:slideViewPr>
  <p:notesTextViewPr>
    <p:cViewPr>
      <p:scale>
        <a:sx n="3" d="2"/>
        <a:sy n="3" d="2"/>
      </p:scale>
      <p:origin x="0" y="0"/>
    </p:cViewPr>
  </p:notesTextViewPr>
  <p:notesViewPr>
    <p:cSldViewPr>
      <p:cViewPr varScale="1">
        <p:scale>
          <a:sx n="128" d="100"/>
          <a:sy n="128" d="100"/>
        </p:scale>
        <p:origin x="4050" y="138"/>
      </p:cViewPr>
      <p:guideLst/>
    </p:cSldViewPr>
  </p:notesViewPr>
  <p:gridSpacing cx="72000" cy="720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notesMaster" Target="notesMasters/notesMaster1.xml"/><Relationship Id="rId47" Type="http://schemas.openxmlformats.org/officeDocument/2006/relationships/font" Target="fonts/font4.fntdata"/><Relationship Id="rId50" Type="http://schemas.openxmlformats.org/officeDocument/2006/relationships/font" Target="fonts/font7.fntdata"/><Relationship Id="rId55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font" Target="fonts/font2.fntdata"/><Relationship Id="rId53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font" Target="fonts/font1.fntdata"/><Relationship Id="rId52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handoutMaster" Target="handoutMasters/handoutMaster1.xml"/><Relationship Id="rId48" Type="http://schemas.openxmlformats.org/officeDocument/2006/relationships/font" Target="fonts/font5.fntdata"/><Relationship Id="rId8" Type="http://schemas.openxmlformats.org/officeDocument/2006/relationships/slide" Target="slides/slide7.xml"/><Relationship Id="rId51" Type="http://schemas.openxmlformats.org/officeDocument/2006/relationships/font" Target="fonts/font8.fntdata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font" Target="fonts/font3.fntdata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font" Target="fonts/font6.fntdata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2547" cy="457712"/>
          </a:xfrm>
          <a:prstGeom prst="rect">
            <a:avLst/>
          </a:prstGeom>
        </p:spPr>
        <p:txBody>
          <a:bodyPr vert="horz" lIns="91433" tIns="45717" rIns="91433" bIns="45717" rtlCol="0"/>
          <a:lstStyle>
            <a:lvl1pPr algn="l">
              <a:defRPr sz="1200"/>
            </a:lvl1pPr>
          </a:lstStyle>
          <a:p>
            <a:endParaRPr lang="de-DE" dirty="0"/>
          </a:p>
        </p:txBody>
      </p:sp>
      <p:sp>
        <p:nvSpPr>
          <p:cNvPr id="3" name="Datumsplatzhalter 2"/>
          <p:cNvSpPr>
            <a:spLocks noGrp="1"/>
          </p:cNvSpPr>
          <p:nvPr>
            <p:ph type="dt" sz="quarter" idx="1"/>
          </p:nvPr>
        </p:nvSpPr>
        <p:spPr>
          <a:xfrm>
            <a:off x="3883853" y="0"/>
            <a:ext cx="2972547" cy="457712"/>
          </a:xfrm>
          <a:prstGeom prst="rect">
            <a:avLst/>
          </a:prstGeom>
        </p:spPr>
        <p:txBody>
          <a:bodyPr vert="horz" lIns="91433" tIns="45717" rIns="91433" bIns="45717" rtlCol="0"/>
          <a:lstStyle>
            <a:lvl1pPr algn="r">
              <a:defRPr sz="1200"/>
            </a:lvl1pPr>
          </a:lstStyle>
          <a:p>
            <a:fld id="{3B282FC7-71B2-4C3C-BF08-57EFC9218A40}" type="datetimeFigureOut">
              <a:rPr lang="de-DE" smtClean="0"/>
              <a:t>27.04.2022</a:t>
            </a:fld>
            <a:endParaRPr lang="de-DE" dirty="0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2"/>
          </p:nvPr>
        </p:nvSpPr>
        <p:spPr>
          <a:xfrm>
            <a:off x="0" y="8686288"/>
            <a:ext cx="2972547" cy="457712"/>
          </a:xfrm>
          <a:prstGeom prst="rect">
            <a:avLst/>
          </a:prstGeom>
        </p:spPr>
        <p:txBody>
          <a:bodyPr vert="horz" lIns="91433" tIns="45717" rIns="91433" bIns="45717" rtlCol="0" anchor="b"/>
          <a:lstStyle>
            <a:lvl1pPr algn="l">
              <a:defRPr sz="1200"/>
            </a:lvl1pPr>
          </a:lstStyle>
          <a:p>
            <a:endParaRPr lang="de-DE" dirty="0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3"/>
          </p:nvPr>
        </p:nvSpPr>
        <p:spPr>
          <a:xfrm>
            <a:off x="3883853" y="8686288"/>
            <a:ext cx="2972547" cy="457712"/>
          </a:xfrm>
          <a:prstGeom prst="rect">
            <a:avLst/>
          </a:prstGeom>
        </p:spPr>
        <p:txBody>
          <a:bodyPr vert="horz" lIns="91433" tIns="45717" rIns="91433" bIns="45717" rtlCol="0" anchor="b"/>
          <a:lstStyle>
            <a:lvl1pPr algn="r">
              <a:defRPr sz="1200"/>
            </a:lvl1pPr>
          </a:lstStyle>
          <a:p>
            <a:fld id="{85ACB629-C21E-4858-8D2F-885A85973950}" type="slidenum">
              <a:rPr lang="de-DE" smtClean="0"/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07046885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1" y="0"/>
            <a:ext cx="2971800" cy="458788"/>
          </a:xfrm>
          <a:prstGeom prst="rect">
            <a:avLst/>
          </a:prstGeom>
        </p:spPr>
        <p:txBody>
          <a:bodyPr vert="horz" lIns="91433" tIns="45717" rIns="91433" bIns="45717" rtlCol="0"/>
          <a:lstStyle>
            <a:lvl1pPr algn="l">
              <a:defRPr sz="1200"/>
            </a:lvl1pPr>
          </a:lstStyle>
          <a:p>
            <a:endParaRPr lang="de-DE" dirty="0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84615" y="0"/>
            <a:ext cx="2971800" cy="458788"/>
          </a:xfrm>
          <a:prstGeom prst="rect">
            <a:avLst/>
          </a:prstGeom>
        </p:spPr>
        <p:txBody>
          <a:bodyPr vert="horz" lIns="91433" tIns="45717" rIns="91433" bIns="45717" rtlCol="0"/>
          <a:lstStyle>
            <a:lvl1pPr algn="r">
              <a:defRPr sz="1200"/>
            </a:lvl1pPr>
          </a:lstStyle>
          <a:p>
            <a:fld id="{1C550A7B-CA61-43DD-8359-F0FBF5B49304}" type="datetimeFigureOut">
              <a:rPr lang="de-DE" smtClean="0"/>
              <a:t>27.04.2022</a:t>
            </a:fld>
            <a:endParaRPr lang="de-DE" dirty="0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33" tIns="45717" rIns="91433" bIns="45717" rtlCol="0" anchor="ctr"/>
          <a:lstStyle/>
          <a:p>
            <a:endParaRPr lang="de-DE" dirty="0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85801" y="4400550"/>
            <a:ext cx="5486400" cy="3600450"/>
          </a:xfrm>
          <a:prstGeom prst="rect">
            <a:avLst/>
          </a:prstGeom>
        </p:spPr>
        <p:txBody>
          <a:bodyPr vert="horz" lIns="91433" tIns="45717" rIns="91433" bIns="45717" rtlCol="0"/>
          <a:lstStyle/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1" y="8685214"/>
            <a:ext cx="2971800" cy="458787"/>
          </a:xfrm>
          <a:prstGeom prst="rect">
            <a:avLst/>
          </a:prstGeom>
        </p:spPr>
        <p:txBody>
          <a:bodyPr vert="horz" lIns="91433" tIns="45717" rIns="91433" bIns="45717" rtlCol="0" anchor="b"/>
          <a:lstStyle>
            <a:lvl1pPr algn="l">
              <a:defRPr sz="1200"/>
            </a:lvl1pPr>
          </a:lstStyle>
          <a:p>
            <a:endParaRPr lang="de-DE" dirty="0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84615" y="8685214"/>
            <a:ext cx="2971800" cy="458787"/>
          </a:xfrm>
          <a:prstGeom prst="rect">
            <a:avLst/>
          </a:prstGeom>
        </p:spPr>
        <p:txBody>
          <a:bodyPr vert="horz" lIns="91433" tIns="45717" rIns="91433" bIns="45717" rtlCol="0" anchor="b"/>
          <a:lstStyle>
            <a:lvl1pPr algn="r">
              <a:defRPr sz="1200"/>
            </a:lvl1pPr>
          </a:lstStyle>
          <a:p>
            <a:fld id="{4808D677-3940-40BE-9FE7-7C9D425C6ABA}" type="slidenum">
              <a:rPr lang="de-DE" smtClean="0"/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65016715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Februar 2020</a:t>
            </a:r>
            <a:endParaRPr lang="de-DE" dirty="0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sz="1200"/>
            </a:lvl1pPr>
          </a:lstStyle>
          <a:p>
            <a:r>
              <a:rPr lang="de-DE"/>
              <a:t>Inhaltsverzeichnis</a:t>
            </a:r>
            <a:endParaRPr lang="de-DE" dirty="0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BBCAA3-C96A-44FD-8008-FD7B37EC54AC}" type="slidenum">
              <a:rPr lang="de-DE" smtClean="0"/>
              <a:pPr/>
              <a:t>‹Nr.›</a:t>
            </a:fld>
            <a:endParaRPr lang="de-DE" dirty="0"/>
          </a:p>
        </p:txBody>
      </p:sp>
      <p:sp>
        <p:nvSpPr>
          <p:cNvPr id="7" name="Bildplatzhalter 6"/>
          <p:cNvSpPr>
            <a:spLocks noGrp="1"/>
          </p:cNvSpPr>
          <p:nvPr>
            <p:ph type="pic" sz="quarter" idx="13"/>
          </p:nvPr>
        </p:nvSpPr>
        <p:spPr>
          <a:xfrm>
            <a:off x="838200" y="729000"/>
            <a:ext cx="7417800" cy="5400000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endParaRPr lang="de-DE" dirty="0"/>
          </a:p>
        </p:txBody>
      </p:sp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>
          <a:xfrm>
            <a:off x="6022200" y="1629000"/>
            <a:ext cx="3960000" cy="3600000"/>
          </a:xfrm>
          <a:solidFill>
            <a:srgbClr val="572381">
              <a:alpha val="80000"/>
            </a:srgbClr>
          </a:solidFill>
        </p:spPr>
        <p:txBody>
          <a:bodyPr lIns="180000" tIns="180000" rIns="180000" bIns="180000" anchor="t" anchorCtr="0">
            <a:normAutofit/>
          </a:bodyPr>
          <a:lstStyle>
            <a:lvl1pPr>
              <a:lnSpc>
                <a:spcPct val="120000"/>
              </a:lnSpc>
              <a:defRPr sz="2400">
                <a:solidFill>
                  <a:schemeClr val="bg1"/>
                </a:solidFill>
              </a:defRPr>
            </a:lvl1pPr>
          </a:lstStyle>
          <a:p>
            <a:r>
              <a:rPr lang="de-DE" dirty="0"/>
              <a:t>TITELMASTERFORMAT DURCH KLICKEN BEARBEITEN</a:t>
            </a:r>
          </a:p>
        </p:txBody>
      </p:sp>
      <p:sp>
        <p:nvSpPr>
          <p:cNvPr id="6" name="Rechteck 5"/>
          <p:cNvSpPr/>
          <p:nvPr userDrawn="1"/>
        </p:nvSpPr>
        <p:spPr>
          <a:xfrm>
            <a:off x="122885" y="6356349"/>
            <a:ext cx="592428" cy="3651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71569484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nhaltsverzeichn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200"/>
            </a:lvl5pPr>
          </a:lstStyle>
          <a:p>
            <a:pPr lvl="0"/>
            <a:r>
              <a:rPr lang="de-DE" dirty="0"/>
              <a:t>Formatvorlagen des Textmasters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de-DE" dirty="0"/>
              <a:t>Formatvorlagen des Textmasters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Februar 2020</a:t>
            </a:r>
            <a:endParaRPr lang="de-DE" dirty="0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Inhaltsverzeichnis</a:t>
            </a:r>
            <a:endParaRPr lang="de-DE" dirty="0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BBCAA3-C96A-44FD-8008-FD7B37EC54AC}" type="slidenum">
              <a:rPr lang="de-DE" smtClean="0"/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70365219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de-DE" dirty="0"/>
              <a:t>TITELMASTERFORMAT DURCH KLICKEN BEARBEITEN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 dirty="0"/>
              <a:t>Formatvorlagen des Textmasters bearbeiten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Februar 2020</a:t>
            </a:r>
            <a:endParaRPr lang="de-DE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sz="1200"/>
            </a:lvl1pPr>
          </a:lstStyle>
          <a:p>
            <a:r>
              <a:rPr lang="de-DE"/>
              <a:t>Inhaltsverzeichnis</a:t>
            </a:r>
            <a:endParaRPr lang="de-DE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BBCAA3-C96A-44FD-8008-FD7B37EC54AC}" type="slidenum">
              <a:rPr lang="de-DE" smtClean="0"/>
              <a:t>‹Nr.›</a:t>
            </a:fld>
            <a:endParaRPr lang="de-DE" dirty="0"/>
          </a:p>
        </p:txBody>
      </p:sp>
      <p:sp>
        <p:nvSpPr>
          <p:cNvPr id="7" name="Textfeld 6"/>
          <p:cNvSpPr txBox="1"/>
          <p:nvPr userDrawn="1"/>
        </p:nvSpPr>
        <p:spPr>
          <a:xfrm>
            <a:off x="902525" y="1252847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3489240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chrit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oliennummer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BBCAA3-C96A-44FD-8008-FD7B37EC54AC}" type="slidenum">
              <a:rPr lang="de-DE" smtClean="0"/>
              <a:t>‹Nr.›</a:t>
            </a:fld>
            <a:endParaRPr lang="de-DE" dirty="0"/>
          </a:p>
        </p:txBody>
      </p:sp>
      <p:sp>
        <p:nvSpPr>
          <p:cNvPr id="6" name="Fußzeile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sz="1200"/>
            </a:lvl1pPr>
          </a:lstStyle>
          <a:p>
            <a:r>
              <a:rPr lang="de-DE"/>
              <a:t>Inhaltsverzeichnis</a:t>
            </a:r>
            <a:endParaRPr lang="de-DE" dirty="0"/>
          </a:p>
        </p:txBody>
      </p:sp>
      <p:sp>
        <p:nvSpPr>
          <p:cNvPr id="5" name="Datum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Februar 2020</a:t>
            </a:r>
            <a:endParaRPr lang="de-DE" dirty="0"/>
          </a:p>
        </p:txBody>
      </p:sp>
      <p:sp>
        <p:nvSpPr>
          <p:cNvPr id="4" name="Anleitung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271463" indent="-271463">
              <a:buSzPct val="100000"/>
              <a:buFont typeface="Calibri" panose="020F0502020204030204" pitchFamily="34" charset="0"/>
              <a:buChar char="●"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 dirty="0"/>
              <a:t>Formatvorlagen des Textmasters bearbeiten</a:t>
            </a:r>
          </a:p>
        </p:txBody>
      </p:sp>
      <p:sp>
        <p:nvSpPr>
          <p:cNvPr id="2" name="Überschrift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 dirty="0"/>
              <a:t>Titelmasterformat durch Klicken bearbeiten</a:t>
            </a:r>
          </a:p>
        </p:txBody>
      </p:sp>
      <p:sp>
        <p:nvSpPr>
          <p:cNvPr id="37" name="Thumbnail 5"/>
          <p:cNvSpPr>
            <a:spLocks noGrp="1"/>
          </p:cNvSpPr>
          <p:nvPr>
            <p:ph type="pic" sz="quarter" idx="17"/>
          </p:nvPr>
        </p:nvSpPr>
        <p:spPr>
          <a:xfrm>
            <a:off x="9639719" y="5173770"/>
            <a:ext cx="1042826" cy="695217"/>
          </a:xfrm>
          <a:solidFill>
            <a:schemeClr val="bg1"/>
          </a:solidFill>
          <a:ln w="3175">
            <a:noFill/>
          </a:ln>
        </p:spPr>
        <p:txBody>
          <a:bodyPr>
            <a:normAutofit/>
          </a:bodyPr>
          <a:lstStyle>
            <a:lvl1pPr marL="0" indent="0">
              <a:buNone/>
              <a:defRPr sz="800"/>
            </a:lvl1pPr>
          </a:lstStyle>
          <a:p>
            <a:endParaRPr lang="de-DE" dirty="0"/>
          </a:p>
        </p:txBody>
      </p:sp>
      <p:sp>
        <p:nvSpPr>
          <p:cNvPr id="35" name="Thumbnail 4"/>
          <p:cNvSpPr>
            <a:spLocks noGrp="1"/>
          </p:cNvSpPr>
          <p:nvPr>
            <p:ph type="pic" sz="quarter" idx="16"/>
          </p:nvPr>
        </p:nvSpPr>
        <p:spPr>
          <a:xfrm>
            <a:off x="8525617" y="5173770"/>
            <a:ext cx="1042826" cy="695217"/>
          </a:xfrm>
          <a:solidFill>
            <a:schemeClr val="bg1"/>
          </a:solidFill>
          <a:ln w="3175">
            <a:noFill/>
          </a:ln>
        </p:spPr>
        <p:txBody>
          <a:bodyPr>
            <a:normAutofit/>
          </a:bodyPr>
          <a:lstStyle>
            <a:lvl1pPr marL="0" indent="0">
              <a:buNone/>
              <a:defRPr sz="800"/>
            </a:lvl1pPr>
          </a:lstStyle>
          <a:p>
            <a:endParaRPr lang="de-DE" dirty="0"/>
          </a:p>
        </p:txBody>
      </p:sp>
      <p:sp>
        <p:nvSpPr>
          <p:cNvPr id="33" name="Thumbnail 3"/>
          <p:cNvSpPr>
            <a:spLocks noGrp="1"/>
          </p:cNvSpPr>
          <p:nvPr>
            <p:ph type="pic" sz="quarter" idx="15"/>
          </p:nvPr>
        </p:nvSpPr>
        <p:spPr>
          <a:xfrm>
            <a:off x="7411380" y="5173770"/>
            <a:ext cx="1042826" cy="695217"/>
          </a:xfrm>
          <a:solidFill>
            <a:schemeClr val="bg1"/>
          </a:solidFill>
          <a:ln w="3175">
            <a:noFill/>
          </a:ln>
        </p:spPr>
        <p:txBody>
          <a:bodyPr>
            <a:normAutofit/>
          </a:bodyPr>
          <a:lstStyle>
            <a:lvl1pPr marL="0" indent="0">
              <a:buNone/>
              <a:defRPr sz="800"/>
            </a:lvl1pPr>
          </a:lstStyle>
          <a:p>
            <a:endParaRPr lang="de-DE" dirty="0"/>
          </a:p>
        </p:txBody>
      </p:sp>
      <p:sp>
        <p:nvSpPr>
          <p:cNvPr id="31" name="Thumbnail 2"/>
          <p:cNvSpPr>
            <a:spLocks noGrp="1"/>
          </p:cNvSpPr>
          <p:nvPr>
            <p:ph type="pic" sz="quarter" idx="14"/>
          </p:nvPr>
        </p:nvSpPr>
        <p:spPr>
          <a:xfrm>
            <a:off x="6297008" y="5173770"/>
            <a:ext cx="1042826" cy="695217"/>
          </a:xfrm>
          <a:solidFill>
            <a:schemeClr val="bg1"/>
          </a:solidFill>
          <a:ln w="3175">
            <a:noFill/>
          </a:ln>
        </p:spPr>
        <p:txBody>
          <a:bodyPr>
            <a:normAutofit/>
          </a:bodyPr>
          <a:lstStyle>
            <a:lvl1pPr marL="0" indent="0">
              <a:buNone/>
              <a:defRPr sz="800"/>
            </a:lvl1pPr>
          </a:lstStyle>
          <a:p>
            <a:endParaRPr lang="de-DE" dirty="0"/>
          </a:p>
        </p:txBody>
      </p:sp>
      <p:sp>
        <p:nvSpPr>
          <p:cNvPr id="9" name="Thumbnail 1"/>
          <p:cNvSpPr>
            <a:spLocks noGrp="1"/>
          </p:cNvSpPr>
          <p:nvPr>
            <p:ph type="pic" sz="quarter" idx="13"/>
          </p:nvPr>
        </p:nvSpPr>
        <p:spPr>
          <a:xfrm>
            <a:off x="5180715" y="5173770"/>
            <a:ext cx="1042826" cy="695217"/>
          </a:xfrm>
          <a:solidFill>
            <a:schemeClr val="bg1"/>
          </a:solidFill>
          <a:ln w="3175">
            <a:noFill/>
          </a:ln>
        </p:spPr>
        <p:txBody>
          <a:bodyPr>
            <a:normAutofit/>
          </a:bodyPr>
          <a:lstStyle>
            <a:lvl1pPr marL="0" indent="0">
              <a:buNone/>
              <a:defRPr sz="800"/>
            </a:lvl1pPr>
          </a:lstStyle>
          <a:p>
            <a:endParaRPr lang="de-DE" dirty="0"/>
          </a:p>
        </p:txBody>
      </p:sp>
      <p:sp>
        <p:nvSpPr>
          <p:cNvPr id="45" name="5"/>
          <p:cNvSpPr/>
          <p:nvPr userDrawn="1"/>
        </p:nvSpPr>
        <p:spPr>
          <a:xfrm>
            <a:off x="9639719" y="5760987"/>
            <a:ext cx="108000" cy="108000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36000" rIns="36000" bIns="36000" rtlCol="0" anchor="ctr"/>
          <a:lstStyle/>
          <a:p>
            <a:pPr algn="ctr"/>
            <a:r>
              <a:rPr lang="de-DE" sz="600" b="1" dirty="0"/>
              <a:t>5</a:t>
            </a:r>
            <a:endParaRPr lang="de-DE" dirty="0"/>
          </a:p>
        </p:txBody>
      </p:sp>
      <p:sp>
        <p:nvSpPr>
          <p:cNvPr id="44" name="4"/>
          <p:cNvSpPr/>
          <p:nvPr userDrawn="1"/>
        </p:nvSpPr>
        <p:spPr>
          <a:xfrm>
            <a:off x="8525482" y="5760987"/>
            <a:ext cx="108000" cy="108000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36000" rIns="36000" bIns="36000" rtlCol="0" anchor="ctr"/>
          <a:lstStyle/>
          <a:p>
            <a:pPr algn="ctr"/>
            <a:r>
              <a:rPr lang="de-DE" sz="600" b="1" dirty="0"/>
              <a:t>4</a:t>
            </a:r>
            <a:endParaRPr lang="de-DE" dirty="0"/>
          </a:p>
        </p:txBody>
      </p:sp>
      <p:sp>
        <p:nvSpPr>
          <p:cNvPr id="43" name="3"/>
          <p:cNvSpPr/>
          <p:nvPr userDrawn="1"/>
        </p:nvSpPr>
        <p:spPr>
          <a:xfrm>
            <a:off x="7411110" y="5760987"/>
            <a:ext cx="108000" cy="108000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36000" rIns="36000" bIns="36000" rtlCol="0" anchor="ctr"/>
          <a:lstStyle/>
          <a:p>
            <a:pPr algn="ctr"/>
            <a:r>
              <a:rPr lang="de-DE" sz="600" b="1" dirty="0"/>
              <a:t>3</a:t>
            </a:r>
            <a:endParaRPr lang="de-DE" dirty="0"/>
          </a:p>
        </p:txBody>
      </p:sp>
      <p:sp>
        <p:nvSpPr>
          <p:cNvPr id="14" name="2"/>
          <p:cNvSpPr/>
          <p:nvPr userDrawn="1"/>
        </p:nvSpPr>
        <p:spPr>
          <a:xfrm>
            <a:off x="6294817" y="5760987"/>
            <a:ext cx="108000" cy="108000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36000" rIns="36000" bIns="36000" rtlCol="0" anchor="ctr"/>
          <a:lstStyle/>
          <a:p>
            <a:pPr algn="ctr"/>
            <a:r>
              <a:rPr lang="de-DE" sz="600" b="1" dirty="0"/>
              <a:t>2</a:t>
            </a:r>
            <a:endParaRPr lang="de-DE" dirty="0"/>
          </a:p>
        </p:txBody>
      </p:sp>
      <p:sp>
        <p:nvSpPr>
          <p:cNvPr id="13" name="1"/>
          <p:cNvSpPr/>
          <p:nvPr userDrawn="1"/>
        </p:nvSpPr>
        <p:spPr>
          <a:xfrm>
            <a:off x="5180715" y="5760987"/>
            <a:ext cx="108000" cy="108000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36000" rIns="36000" bIns="36000" rtlCol="0" anchor="ctr"/>
          <a:lstStyle/>
          <a:p>
            <a:pPr algn="ctr"/>
            <a:r>
              <a:rPr lang="de-DE" sz="600" b="1" dirty="0"/>
              <a:t>1</a:t>
            </a:r>
            <a:endParaRPr lang="de-DE" dirty="0"/>
          </a:p>
        </p:txBody>
      </p:sp>
      <p:sp>
        <p:nvSpPr>
          <p:cNvPr id="49" name="Bild 5"/>
          <p:cNvSpPr>
            <a:spLocks noGrp="1"/>
          </p:cNvSpPr>
          <p:nvPr>
            <p:ph type="pic" idx="21"/>
          </p:nvPr>
        </p:nvSpPr>
        <p:spPr>
          <a:xfrm>
            <a:off x="5181600" y="987425"/>
            <a:ext cx="6172200" cy="4114800"/>
          </a:xfrm>
          <a:ln w="3175">
            <a:solidFill>
              <a:schemeClr val="bg1">
                <a:lumMod val="95000"/>
              </a:schemeClr>
            </a:solidFill>
          </a:ln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de-DE" dirty="0"/>
          </a:p>
        </p:txBody>
      </p:sp>
      <p:sp>
        <p:nvSpPr>
          <p:cNvPr id="48" name="Bild 4"/>
          <p:cNvSpPr>
            <a:spLocks noGrp="1"/>
          </p:cNvSpPr>
          <p:nvPr>
            <p:ph type="pic" idx="20"/>
          </p:nvPr>
        </p:nvSpPr>
        <p:spPr>
          <a:xfrm>
            <a:off x="5181600" y="987425"/>
            <a:ext cx="6172200" cy="4114800"/>
          </a:xfrm>
          <a:ln w="3175">
            <a:solidFill>
              <a:schemeClr val="bg1">
                <a:lumMod val="95000"/>
              </a:schemeClr>
            </a:solidFill>
          </a:ln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de-DE" dirty="0"/>
          </a:p>
        </p:txBody>
      </p:sp>
      <p:sp>
        <p:nvSpPr>
          <p:cNvPr id="47" name="Bild 3"/>
          <p:cNvSpPr>
            <a:spLocks noGrp="1"/>
          </p:cNvSpPr>
          <p:nvPr>
            <p:ph type="pic" idx="19"/>
          </p:nvPr>
        </p:nvSpPr>
        <p:spPr>
          <a:xfrm>
            <a:off x="5181600" y="987425"/>
            <a:ext cx="6172200" cy="4114800"/>
          </a:xfrm>
          <a:ln w="3175">
            <a:solidFill>
              <a:schemeClr val="bg1">
                <a:lumMod val="95000"/>
              </a:schemeClr>
            </a:solidFill>
          </a:ln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de-DE" dirty="0"/>
          </a:p>
        </p:txBody>
      </p:sp>
      <p:sp>
        <p:nvSpPr>
          <p:cNvPr id="46" name="Bild 2"/>
          <p:cNvSpPr>
            <a:spLocks noGrp="1"/>
          </p:cNvSpPr>
          <p:nvPr>
            <p:ph type="pic" idx="18"/>
          </p:nvPr>
        </p:nvSpPr>
        <p:spPr>
          <a:xfrm>
            <a:off x="5181600" y="987425"/>
            <a:ext cx="6172200" cy="4114800"/>
          </a:xfrm>
          <a:ln w="3175">
            <a:solidFill>
              <a:schemeClr val="bg1">
                <a:lumMod val="95000"/>
              </a:schemeClr>
            </a:solidFill>
          </a:ln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de-DE" dirty="0"/>
          </a:p>
        </p:txBody>
      </p:sp>
      <p:sp>
        <p:nvSpPr>
          <p:cNvPr id="3" name="Bild 1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114800"/>
          </a:xfrm>
          <a:ln w="3175">
            <a:solidFill>
              <a:schemeClr val="bg1">
                <a:lumMod val="95000"/>
              </a:schemeClr>
            </a:solidFill>
          </a:ln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94465703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 dirty="0"/>
              <a:t>Formatvorlagen des Textmasters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Februar 2020</a:t>
            </a:r>
            <a:endParaRPr lang="de-DE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Inhaltsverzeichnis</a:t>
            </a:r>
            <a:endParaRPr lang="de-DE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BBCAA3-C96A-44FD-8008-FD7B37EC54AC}" type="slidenum">
              <a:rPr lang="de-DE" smtClean="0"/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19066276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Februar 2020</a:t>
            </a:r>
            <a:endParaRPr lang="de-DE" dirty="0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Inhaltsverzeichnis</a:t>
            </a:r>
            <a:endParaRPr lang="de-DE" dirty="0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BBCAA3-C96A-44FD-8008-FD7B37EC54AC}" type="slidenum">
              <a:rPr lang="de-DE" smtClean="0"/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48847014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Februar 2020</a:t>
            </a:r>
            <a:endParaRPr lang="de-DE" dirty="0"/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Inhaltsverzeichnis</a:t>
            </a:r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BBCAA3-C96A-44FD-8008-FD7B37EC54AC}" type="slidenum">
              <a:rPr lang="de-DE" smtClean="0"/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71701963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image" Target="../media/image2.png"/><Relationship Id="rId5" Type="http://schemas.openxmlformats.org/officeDocument/2006/relationships/slideLayout" Target="../slideLayouts/slideLayout5.xml"/><Relationship Id="rId10" Type="http://schemas.openxmlformats.org/officeDocument/2006/relationships/slide" Target="../slides/slide2.xml"/><Relationship Id="rId4" Type="http://schemas.openxmlformats.org/officeDocument/2006/relationships/slideLayout" Target="../slideLayouts/slideLayout4.xml"/><Relationship Id="rId9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DE" dirty="0"/>
              <a:t>Titelmasterformat durch klicken bearbeiten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 dirty="0"/>
              <a:t>Formatvorlagen des Textmasters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DIN Offc Pro" panose="020B0504020101020102" pitchFamily="34" charset="0"/>
              </a:defRPr>
            </a:lvl1pPr>
          </a:lstStyle>
          <a:p>
            <a:r>
              <a:rPr lang="de-DE"/>
              <a:t>Februar 2020</a:t>
            </a:r>
            <a:endParaRPr lang="de-DE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DIN Offc Pro" panose="020B0504020101020102" pitchFamily="34" charset="0"/>
              </a:defRPr>
            </a:lvl1pPr>
          </a:lstStyle>
          <a:p>
            <a:r>
              <a:rPr lang="de-DE"/>
              <a:t>Inhaltsverzeichnis</a:t>
            </a:r>
            <a:endParaRPr lang="de-DE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DIN Offc Pro" panose="020B0504020101020102" pitchFamily="34" charset="0"/>
              </a:defRPr>
            </a:lvl1pPr>
          </a:lstStyle>
          <a:p>
            <a:fld id="{EDBBCAA3-C96A-44FD-8008-FD7B37EC54AC}" type="slidenum">
              <a:rPr lang="de-DE" smtClean="0"/>
              <a:pPr/>
              <a:t>‹Nr.›</a:t>
            </a:fld>
            <a:endParaRPr lang="de-DE" dirty="0"/>
          </a:p>
        </p:txBody>
      </p:sp>
      <p:pic>
        <p:nvPicPr>
          <p:cNvPr id="8" name="Grafik 7"/>
          <p:cNvPicPr>
            <a:picLocks noChangeAspect="1"/>
          </p:cNvPicPr>
          <p:nvPr userDrawn="1"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8836" y="184350"/>
            <a:ext cx="1248814" cy="350694"/>
          </a:xfrm>
          <a:prstGeom prst="rect">
            <a:avLst/>
          </a:prstGeom>
        </p:spPr>
      </p:pic>
      <p:pic>
        <p:nvPicPr>
          <p:cNvPr id="11" name="Grafik 10">
            <a:hlinkClick r:id="rId10" action="ppaction://hlinksldjump"/>
          </p:cNvPr>
          <p:cNvPicPr>
            <a:picLocks noChangeAspect="1"/>
          </p:cNvPicPr>
          <p:nvPr userDrawn="1"/>
        </p:nvPicPr>
        <p:blipFill>
          <a:blip r:embed="rId11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1100" y="6442900"/>
            <a:ext cx="216000" cy="1920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66379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8" r:id="rId1"/>
    <p:sldLayoutId id="2147483652" r:id="rId2"/>
    <p:sldLayoutId id="2147483651" r:id="rId3"/>
    <p:sldLayoutId id="2147483657" r:id="rId4"/>
    <p:sldLayoutId id="2147483650" r:id="rId5"/>
    <p:sldLayoutId id="2147483654" r:id="rId6"/>
    <p:sldLayoutId id="2147483655" r:id="rId7"/>
  </p:sldLayoutIdLs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rgbClr val="784D96"/>
          </a:solidFill>
          <a:latin typeface="DIN Offc Pro" panose="020B0504020101020102" pitchFamily="34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DIN Offc Pro" panose="020B0504020101020102" pitchFamily="34" charset="0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DIN Offc Pro" panose="020B0504020101020102" pitchFamily="34" charset="0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DIN Offc Pro" panose="020B0504020101020102" pitchFamily="34" charset="0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DIN Offc Pro" panose="020B0504020101020102" pitchFamily="34" charset="0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latin typeface="DIN Offc Pro" panose="020B0504020101020102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jpeg"/><Relationship Id="rId3" Type="http://schemas.openxmlformats.org/officeDocument/2006/relationships/image" Target="../media/image22.png"/><Relationship Id="rId7" Type="http://schemas.openxmlformats.org/officeDocument/2006/relationships/image" Target="../media/image26.jpeg"/><Relationship Id="rId2" Type="http://schemas.openxmlformats.org/officeDocument/2006/relationships/slide" Target="slide4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Relationship Id="rId9" Type="http://schemas.openxmlformats.org/officeDocument/2006/relationships/image" Target="../media/image28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slide" Target="slide4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5.png"/><Relationship Id="rId5" Type="http://schemas.openxmlformats.org/officeDocument/2006/relationships/image" Target="../media/image31.jpeg"/><Relationship Id="rId4" Type="http://schemas.openxmlformats.org/officeDocument/2006/relationships/image" Target="../media/image30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jpeg"/><Relationship Id="rId3" Type="http://schemas.openxmlformats.org/officeDocument/2006/relationships/image" Target="../media/image32.png"/><Relationship Id="rId7" Type="http://schemas.openxmlformats.org/officeDocument/2006/relationships/image" Target="../media/image35.jpeg"/><Relationship Id="rId2" Type="http://schemas.openxmlformats.org/officeDocument/2006/relationships/slide" Target="slide4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0.png"/><Relationship Id="rId5" Type="http://schemas.openxmlformats.org/officeDocument/2006/relationships/image" Target="../media/image34.png"/><Relationship Id="rId4" Type="http://schemas.openxmlformats.org/officeDocument/2006/relationships/image" Target="../media/image33.png"/><Relationship Id="rId9" Type="http://schemas.openxmlformats.org/officeDocument/2006/relationships/image" Target="../media/image25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jpeg"/><Relationship Id="rId3" Type="http://schemas.openxmlformats.org/officeDocument/2006/relationships/image" Target="../media/image6.png"/><Relationship Id="rId7" Type="http://schemas.openxmlformats.org/officeDocument/2006/relationships/image" Target="../media/image40.png"/><Relationship Id="rId2" Type="http://schemas.openxmlformats.org/officeDocument/2006/relationships/slide" Target="slide4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9.png"/><Relationship Id="rId11" Type="http://schemas.openxmlformats.org/officeDocument/2006/relationships/image" Target="../media/image44.jpeg"/><Relationship Id="rId5" Type="http://schemas.openxmlformats.org/officeDocument/2006/relationships/image" Target="../media/image38.png"/><Relationship Id="rId10" Type="http://schemas.openxmlformats.org/officeDocument/2006/relationships/image" Target="../media/image43.jpeg"/><Relationship Id="rId4" Type="http://schemas.openxmlformats.org/officeDocument/2006/relationships/image" Target="../media/image37.png"/><Relationship Id="rId9" Type="http://schemas.openxmlformats.org/officeDocument/2006/relationships/image" Target="../media/image42.jpe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slide" Target="slide4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46.jpeg"/><Relationship Id="rId4" Type="http://schemas.openxmlformats.org/officeDocument/2006/relationships/image" Target="../media/image7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slide" Target="slide16.xml"/><Relationship Id="rId13" Type="http://schemas.openxmlformats.org/officeDocument/2006/relationships/slide" Target="slide29.xml"/><Relationship Id="rId18" Type="http://schemas.openxmlformats.org/officeDocument/2006/relationships/slide" Target="slide38.xml"/><Relationship Id="rId3" Type="http://schemas.openxmlformats.org/officeDocument/2006/relationships/slide" Target="slide6.xml"/><Relationship Id="rId7" Type="http://schemas.openxmlformats.org/officeDocument/2006/relationships/slide" Target="slide14.xml"/><Relationship Id="rId12" Type="http://schemas.openxmlformats.org/officeDocument/2006/relationships/slide" Target="slide24.xml"/><Relationship Id="rId17" Type="http://schemas.openxmlformats.org/officeDocument/2006/relationships/slide" Target="slide36.xml"/><Relationship Id="rId2" Type="http://schemas.openxmlformats.org/officeDocument/2006/relationships/slide" Target="slide4.xml"/><Relationship Id="rId16" Type="http://schemas.openxmlformats.org/officeDocument/2006/relationships/slide" Target="slide34.xml"/><Relationship Id="rId20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6" Type="http://schemas.openxmlformats.org/officeDocument/2006/relationships/slide" Target="slide12.xml"/><Relationship Id="rId11" Type="http://schemas.openxmlformats.org/officeDocument/2006/relationships/slide" Target="slide22.xml"/><Relationship Id="rId5" Type="http://schemas.openxmlformats.org/officeDocument/2006/relationships/slide" Target="slide10.xml"/><Relationship Id="rId15" Type="http://schemas.openxmlformats.org/officeDocument/2006/relationships/slide" Target="slide32.xml"/><Relationship Id="rId10" Type="http://schemas.openxmlformats.org/officeDocument/2006/relationships/slide" Target="slide20.xml"/><Relationship Id="rId19" Type="http://schemas.openxmlformats.org/officeDocument/2006/relationships/image" Target="../media/image4.png"/><Relationship Id="rId4" Type="http://schemas.openxmlformats.org/officeDocument/2006/relationships/slide" Target="slide8.xml"/><Relationship Id="rId9" Type="http://schemas.openxmlformats.org/officeDocument/2006/relationships/slide" Target="slide18.xml"/><Relationship Id="rId14" Type="http://schemas.openxmlformats.org/officeDocument/2006/relationships/slide" Target="slide26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jpeg"/><Relationship Id="rId3" Type="http://schemas.openxmlformats.org/officeDocument/2006/relationships/image" Target="../media/image47.png"/><Relationship Id="rId7" Type="http://schemas.openxmlformats.org/officeDocument/2006/relationships/image" Target="../media/image7.png"/><Relationship Id="rId2" Type="http://schemas.openxmlformats.org/officeDocument/2006/relationships/slide" Target="slide4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50.jpeg"/><Relationship Id="rId11" Type="http://schemas.openxmlformats.org/officeDocument/2006/relationships/image" Target="../media/image54.jpeg"/><Relationship Id="rId5" Type="http://schemas.openxmlformats.org/officeDocument/2006/relationships/image" Target="../media/image49.png"/><Relationship Id="rId10" Type="http://schemas.openxmlformats.org/officeDocument/2006/relationships/image" Target="../media/image53.jpeg"/><Relationship Id="rId4" Type="http://schemas.openxmlformats.org/officeDocument/2006/relationships/image" Target="../media/image48.jpeg"/><Relationship Id="rId9" Type="http://schemas.openxmlformats.org/officeDocument/2006/relationships/image" Target="../media/image52.jpe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0.jpeg"/><Relationship Id="rId3" Type="http://schemas.openxmlformats.org/officeDocument/2006/relationships/image" Target="../media/image55.png"/><Relationship Id="rId7" Type="http://schemas.openxmlformats.org/officeDocument/2006/relationships/image" Target="../media/image59.jpeg"/><Relationship Id="rId2" Type="http://schemas.openxmlformats.org/officeDocument/2006/relationships/slide" Target="slide4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58.png"/><Relationship Id="rId5" Type="http://schemas.openxmlformats.org/officeDocument/2006/relationships/image" Target="../media/image57.png"/><Relationship Id="rId10" Type="http://schemas.openxmlformats.org/officeDocument/2006/relationships/image" Target="../media/image62.jpeg"/><Relationship Id="rId4" Type="http://schemas.openxmlformats.org/officeDocument/2006/relationships/image" Target="../media/image56.png"/><Relationship Id="rId9" Type="http://schemas.openxmlformats.org/officeDocument/2006/relationships/image" Target="../media/image61.jpe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slide" Target="slide4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7.png"/><Relationship Id="rId5" Type="http://schemas.openxmlformats.org/officeDocument/2006/relationships/image" Target="../media/image64.jpeg"/><Relationship Id="rId4" Type="http://schemas.openxmlformats.org/officeDocument/2006/relationships/image" Target="../media/image16.pn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8.jpeg"/><Relationship Id="rId3" Type="http://schemas.openxmlformats.org/officeDocument/2006/relationships/slide" Target="slide20.xml"/><Relationship Id="rId7" Type="http://schemas.openxmlformats.org/officeDocument/2006/relationships/image" Target="../media/image67.png"/><Relationship Id="rId2" Type="http://schemas.openxmlformats.org/officeDocument/2006/relationships/slide" Target="slide4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6.png"/><Relationship Id="rId11" Type="http://schemas.openxmlformats.org/officeDocument/2006/relationships/image" Target="../media/image70.jpeg"/><Relationship Id="rId5" Type="http://schemas.openxmlformats.org/officeDocument/2006/relationships/image" Target="../media/image66.jpeg"/><Relationship Id="rId10" Type="http://schemas.openxmlformats.org/officeDocument/2006/relationships/image" Target="../media/image7.png"/><Relationship Id="rId4" Type="http://schemas.openxmlformats.org/officeDocument/2006/relationships/image" Target="../media/image65.png"/><Relationship Id="rId9" Type="http://schemas.openxmlformats.org/officeDocument/2006/relationships/image" Target="../media/image69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eg"/><Relationship Id="rId7" Type="http://schemas.openxmlformats.org/officeDocument/2006/relationships/image" Target="../media/image76.jpeg"/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75.jpeg"/><Relationship Id="rId5" Type="http://schemas.openxmlformats.org/officeDocument/2006/relationships/image" Target="../media/image74.jpeg"/><Relationship Id="rId4" Type="http://schemas.openxmlformats.org/officeDocument/2006/relationships/image" Target="../media/image73.pn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slide" Target="slide13.xml"/><Relationship Id="rId3" Type="http://schemas.openxmlformats.org/officeDocument/2006/relationships/slide" Target="slide24.xml"/><Relationship Id="rId7" Type="http://schemas.openxmlformats.org/officeDocument/2006/relationships/slide" Target="slide9.xml"/><Relationship Id="rId12" Type="http://schemas.openxmlformats.org/officeDocument/2006/relationships/image" Target="../media/image3.png"/><Relationship Id="rId2" Type="http://schemas.openxmlformats.org/officeDocument/2006/relationships/slide" Target="slide4.xml"/><Relationship Id="rId1" Type="http://schemas.openxmlformats.org/officeDocument/2006/relationships/slideLayout" Target="../slideLayouts/slideLayout4.xml"/><Relationship Id="rId6" Type="http://schemas.openxmlformats.org/officeDocument/2006/relationships/slide" Target="slide11.xml"/><Relationship Id="rId11" Type="http://schemas.openxmlformats.org/officeDocument/2006/relationships/slide" Target="slide27.xml"/><Relationship Id="rId5" Type="http://schemas.openxmlformats.org/officeDocument/2006/relationships/slide" Target="slide17.xml"/><Relationship Id="rId10" Type="http://schemas.openxmlformats.org/officeDocument/2006/relationships/slide" Target="slide21.xml"/><Relationship Id="rId4" Type="http://schemas.openxmlformats.org/officeDocument/2006/relationships/slide" Target="slide23.xml"/><Relationship Id="rId9" Type="http://schemas.openxmlformats.org/officeDocument/2006/relationships/slide" Target="slide7.xml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3.jpeg"/><Relationship Id="rId3" Type="http://schemas.openxmlformats.org/officeDocument/2006/relationships/image" Target="../media/image78.jpeg"/><Relationship Id="rId7" Type="http://schemas.openxmlformats.org/officeDocument/2006/relationships/image" Target="../media/image82.jpeg"/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81.jpeg"/><Relationship Id="rId5" Type="http://schemas.openxmlformats.org/officeDocument/2006/relationships/image" Target="../media/image80.jpeg"/><Relationship Id="rId4" Type="http://schemas.openxmlformats.org/officeDocument/2006/relationships/image" Target="../media/image79.pn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0.jpeg"/><Relationship Id="rId3" Type="http://schemas.openxmlformats.org/officeDocument/2006/relationships/image" Target="../media/image85.jpeg"/><Relationship Id="rId7" Type="http://schemas.openxmlformats.org/officeDocument/2006/relationships/image" Target="../media/image89.jpeg"/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88.jpeg"/><Relationship Id="rId5" Type="http://schemas.openxmlformats.org/officeDocument/2006/relationships/image" Target="../media/image87.png"/><Relationship Id="rId4" Type="http://schemas.openxmlformats.org/officeDocument/2006/relationships/image" Target="../media/image86.png"/><Relationship Id="rId9" Type="http://schemas.openxmlformats.org/officeDocument/2006/relationships/image" Target="../media/image91.jpeg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png"/><Relationship Id="rId2" Type="http://schemas.openxmlformats.org/officeDocument/2006/relationships/slide" Target="slide29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93.jpeg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99.jpeg"/><Relationship Id="rId3" Type="http://schemas.openxmlformats.org/officeDocument/2006/relationships/image" Target="../media/image94.png"/><Relationship Id="rId7" Type="http://schemas.openxmlformats.org/officeDocument/2006/relationships/image" Target="../media/image98.jpeg"/><Relationship Id="rId2" Type="http://schemas.openxmlformats.org/officeDocument/2006/relationships/slide" Target="slide32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97.png"/><Relationship Id="rId5" Type="http://schemas.openxmlformats.org/officeDocument/2006/relationships/image" Target="../media/image96.jpeg"/><Relationship Id="rId4" Type="http://schemas.openxmlformats.org/officeDocument/2006/relationships/image" Target="../media/image95.png"/><Relationship Id="rId9" Type="http://schemas.openxmlformats.org/officeDocument/2006/relationships/image" Target="../media/image100.jpeg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hyperlink" Target="mailto:info@wortmann.de" TargetMode="External"/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jpeg"/><Relationship Id="rId3" Type="http://schemas.openxmlformats.org/officeDocument/2006/relationships/image" Target="../media/image8.jpeg"/><Relationship Id="rId7" Type="http://schemas.openxmlformats.org/officeDocument/2006/relationships/image" Target="../media/image12.jpe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1.jpeg"/><Relationship Id="rId5" Type="http://schemas.openxmlformats.org/officeDocument/2006/relationships/image" Target="../media/image10.jpeg"/><Relationship Id="rId4" Type="http://schemas.openxmlformats.org/officeDocument/2006/relationships/image" Target="../media/image9.jpeg"/><Relationship Id="rId9" Type="http://schemas.openxmlformats.org/officeDocument/2006/relationships/image" Target="../media/image14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slide" Target="slide4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7.png"/><Relationship Id="rId5" Type="http://schemas.openxmlformats.org/officeDocument/2006/relationships/image" Target="../media/image17.jpeg"/><Relationship Id="rId4" Type="http://schemas.openxmlformats.org/officeDocument/2006/relationships/image" Target="../media/image16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7" Type="http://schemas.openxmlformats.org/officeDocument/2006/relationships/image" Target="../media/image21.jpeg"/><Relationship Id="rId2" Type="http://schemas.openxmlformats.org/officeDocument/2006/relationships/slide" Target="slide4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0.jpeg"/><Relationship Id="rId5" Type="http://schemas.openxmlformats.org/officeDocument/2006/relationships/image" Target="../media/image16.png"/><Relationship Id="rId4" Type="http://schemas.openxmlformats.org/officeDocument/2006/relationships/image" Target="../media/image1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Bildplatzhalter 6"/>
          <p:cNvPicPr>
            <a:picLocks noGrp="1" noChangeAspect="1"/>
          </p:cNvPicPr>
          <p:nvPr>
            <p:ph type="pic" sz="quarter" idx="13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48000" y="-3500"/>
            <a:ext cx="9684752" cy="6456500"/>
          </a:xfrm>
        </p:spPr>
      </p:pic>
      <p:sp>
        <p:nvSpPr>
          <p:cNvPr id="2" name="Datumsplatzhalt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dirty="0"/>
              <a:t>June 2021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BBCAA3-C96A-44FD-8008-FD7B37EC54AC}" type="slidenum">
              <a:rPr lang="de-DE" smtClean="0"/>
              <a:pPr/>
              <a:t>1</a:t>
            </a:fld>
            <a:endParaRPr lang="de-DE" dirty="0"/>
          </a:p>
        </p:txBody>
      </p:sp>
      <p:sp>
        <p:nvSpPr>
          <p:cNvPr id="6" name="Titel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Service Manual</a:t>
            </a:r>
            <a:br>
              <a:rPr lang="de-DE"/>
            </a:br>
            <a:r>
              <a:rPr lang="de-DE" b="1"/>
              <a:t>TERRA MOBILE 1542</a:t>
            </a:r>
            <a:br>
              <a:rPr lang="de-DE"/>
            </a:br>
            <a:r>
              <a:rPr lang="de-DE" b="1"/>
              <a:t>TERRA MOBILE 1542K</a:t>
            </a:r>
            <a:br>
              <a:rPr lang="de-DE" b="1"/>
            </a:br>
            <a:r>
              <a:rPr lang="de-DE" b="1"/>
              <a:t>TERRA MOBILE 1543</a:t>
            </a:r>
            <a:br>
              <a:rPr lang="de-DE"/>
            </a:br>
            <a:endParaRPr lang="de-DE" sz="2000" b="1" dirty="0"/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dirty="0"/>
              <a:t>Service Manual</a:t>
            </a:r>
          </a:p>
        </p:txBody>
      </p:sp>
    </p:spTree>
    <p:extLst>
      <p:ext uri="{BB962C8B-B14F-4D97-AF65-F5344CB8AC3E}">
        <p14:creationId xmlns:p14="http://schemas.microsoft.com/office/powerpoint/2010/main" val="30334431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REMOVE THE</a:t>
            </a:r>
            <a:r>
              <a:rPr lang="en-GB" dirty="0"/>
              <a:t> </a:t>
            </a:r>
            <a:r>
              <a:rPr lang="de-DE" dirty="0"/>
              <a:t>M.2 SSD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/>
              <a:t>TERRA MOBILE 1543</a:t>
            </a:r>
          </a:p>
          <a:p>
            <a:r>
              <a:rPr lang="de-DE" dirty="0" err="1"/>
              <a:t>Difficulty</a:t>
            </a:r>
            <a:r>
              <a:rPr lang="de-DE" dirty="0"/>
              <a:t>: </a:t>
            </a:r>
            <a:r>
              <a:rPr lang="de-DE" dirty="0">
                <a:solidFill>
                  <a:srgbClr val="784D96"/>
                </a:solidFill>
                <a:sym typeface="Wingdings 2" panose="05020102010507070707" pitchFamily="18" charset="2"/>
              </a:rPr>
              <a:t></a:t>
            </a:r>
            <a:endParaRPr lang="de-DE" dirty="0">
              <a:solidFill>
                <a:srgbClr val="784D96"/>
              </a:solidFill>
            </a:endParaRPr>
          </a:p>
          <a:p>
            <a:endParaRPr lang="de-DE" dirty="0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dirty="0"/>
              <a:t>June 2021</a:t>
            </a:r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dirty="0"/>
              <a:t>REMOVE THE</a:t>
            </a:r>
            <a:r>
              <a:rPr lang="en-GB" dirty="0"/>
              <a:t> </a:t>
            </a:r>
            <a:r>
              <a:rPr lang="de-DE" dirty="0"/>
              <a:t>M.2 SSD</a:t>
            </a: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BBCAA3-C96A-44FD-8008-FD7B37EC54AC}" type="slidenum">
              <a:rPr lang="de-DE" smtClean="0"/>
              <a:t>10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26493717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nummernplatzhalt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BBCAA3-C96A-44FD-8008-FD7B37EC54AC}" type="slidenum">
              <a:rPr lang="de-DE" smtClean="0"/>
              <a:t>11</a:t>
            </a:fld>
            <a:endParaRPr lang="de-DE" dirty="0"/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dirty="0"/>
              <a:t>REMOVE THE</a:t>
            </a:r>
            <a:r>
              <a:rPr lang="en-GB" dirty="0"/>
              <a:t> </a:t>
            </a:r>
            <a:r>
              <a:rPr lang="de-DE" dirty="0"/>
              <a:t>M.2 SSD</a:t>
            </a:r>
          </a:p>
          <a:p>
            <a:endParaRPr lang="de-DE" dirty="0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dirty="0"/>
              <a:t>June 2021</a:t>
            </a:r>
          </a:p>
        </p:txBody>
      </p:sp>
      <p:sp>
        <p:nvSpPr>
          <p:cNvPr id="5" name="Textplatzhalter 4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de-DE" u="sng" dirty="0">
                <a:solidFill>
                  <a:schemeClr val="accent1"/>
                </a:solidFill>
                <a:hlinkClick r:id="rId2" action="ppaction://hlinksldjump"/>
              </a:rPr>
              <a:t>Remove the service </a:t>
            </a:r>
            <a:r>
              <a:rPr lang="de-DE" u="sng" dirty="0" err="1">
                <a:solidFill>
                  <a:schemeClr val="accent1"/>
                </a:solidFill>
                <a:hlinkClick r:id="rId2" action="ppaction://hlinksldjump"/>
              </a:rPr>
              <a:t>cover</a:t>
            </a:r>
            <a:endParaRPr lang="de-DE" u="sng" dirty="0">
              <a:solidFill>
                <a:schemeClr val="accent1"/>
              </a:solidFill>
            </a:endParaRPr>
          </a:p>
          <a:p>
            <a:r>
              <a:rPr lang="en-US" dirty="0"/>
              <a:t>Now you can see the M.2 SSD. (Fig.1) </a:t>
            </a:r>
          </a:p>
          <a:p>
            <a:r>
              <a:rPr lang="en-US" dirty="0"/>
              <a:t>Remove the marked screw. (Fig. 2).</a:t>
            </a:r>
          </a:p>
          <a:p>
            <a:r>
              <a:rPr lang="en-US" dirty="0"/>
              <a:t>Then lift the SSD slightly and remove it in the direction of the arrow .(Fig.3).</a:t>
            </a:r>
          </a:p>
          <a:p>
            <a:r>
              <a:rPr lang="en-US" dirty="0"/>
              <a:t>To install an M.2 SSD, please proceed in the reverse order</a:t>
            </a:r>
          </a:p>
          <a:p>
            <a:r>
              <a:rPr lang="en-US" dirty="0"/>
              <a:t>M.2 SSDs with a different form factors can also be installed. ( Fig.4).</a:t>
            </a:r>
            <a:endParaRPr lang="de-DE" dirty="0"/>
          </a:p>
        </p:txBody>
      </p:sp>
      <p:sp>
        <p:nvSpPr>
          <p:cNvPr id="6" name="Titel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1. </a:t>
            </a:r>
            <a:r>
              <a:rPr lang="de-DE" dirty="0" err="1"/>
              <a:t>Step</a:t>
            </a:r>
            <a:endParaRPr lang="de-DE" dirty="0"/>
          </a:p>
        </p:txBody>
      </p:sp>
      <p:sp>
        <p:nvSpPr>
          <p:cNvPr id="7" name="Bildplatzhalter 6"/>
          <p:cNvSpPr>
            <a:spLocks noGrp="1"/>
          </p:cNvSpPr>
          <p:nvPr>
            <p:ph type="pic" sz="quarter" idx="17"/>
          </p:nvPr>
        </p:nvSpPr>
        <p:spPr/>
      </p:sp>
      <p:sp>
        <p:nvSpPr>
          <p:cNvPr id="42" name="M4"/>
          <p:cNvSpPr/>
          <p:nvPr/>
        </p:nvSpPr>
        <p:spPr>
          <a:xfrm>
            <a:off x="8487428" y="5137318"/>
            <a:ext cx="1123606" cy="774000"/>
          </a:xfrm>
          <a:prstGeom prst="rect">
            <a:avLst/>
          </a:prstGeom>
          <a:solidFill>
            <a:srgbClr val="784D96">
              <a:alpha val="76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43" name="M3"/>
          <p:cNvSpPr/>
          <p:nvPr/>
        </p:nvSpPr>
        <p:spPr>
          <a:xfrm>
            <a:off x="7372096" y="5137318"/>
            <a:ext cx="1123606" cy="774000"/>
          </a:xfrm>
          <a:prstGeom prst="rect">
            <a:avLst/>
          </a:prstGeom>
          <a:solidFill>
            <a:srgbClr val="784D96">
              <a:alpha val="76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44" name="M2"/>
          <p:cNvSpPr/>
          <p:nvPr/>
        </p:nvSpPr>
        <p:spPr>
          <a:xfrm>
            <a:off x="6256764" y="5137318"/>
            <a:ext cx="1123606" cy="774000"/>
          </a:xfrm>
          <a:prstGeom prst="rect">
            <a:avLst/>
          </a:prstGeom>
          <a:solidFill>
            <a:srgbClr val="784D96">
              <a:alpha val="76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45" name="M1"/>
          <p:cNvSpPr/>
          <p:nvPr/>
        </p:nvSpPr>
        <p:spPr>
          <a:xfrm>
            <a:off x="5141432" y="5137318"/>
            <a:ext cx="1123606" cy="774000"/>
          </a:xfrm>
          <a:prstGeom prst="rect">
            <a:avLst/>
          </a:prstGeom>
          <a:solidFill>
            <a:srgbClr val="784D96">
              <a:alpha val="76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40" name="Thumbnail 4"/>
          <p:cNvPicPr>
            <a:picLocks noGrp="1" noChangeAspect="1"/>
          </p:cNvPicPr>
          <p:nvPr>
            <p:ph type="pic" sz="quarter" idx="16"/>
          </p:nvPr>
        </p:nvPicPr>
        <p:blipFill>
          <a:blip r:embed="rId3"/>
          <a:srcRect t="25" b="25"/>
          <a:stretch>
            <a:fillRect/>
          </a:stretch>
        </p:blipFill>
        <p:spPr>
          <a:prstGeom prst="rect">
            <a:avLst/>
          </a:prstGeom>
        </p:spPr>
      </p:pic>
      <p:pic>
        <p:nvPicPr>
          <p:cNvPr id="38" name="Thumbnail 3"/>
          <p:cNvPicPr>
            <a:picLocks noGrp="1" noChangeAspect="1"/>
          </p:cNvPicPr>
          <p:nvPr>
            <p:ph type="pic" sz="quarter" idx="15"/>
          </p:nvPr>
        </p:nvPicPr>
        <p:blipFill>
          <a:blip r:embed="rId4"/>
          <a:srcRect l="76" r="76"/>
          <a:stretch>
            <a:fillRect/>
          </a:stretch>
        </p:blipFill>
        <p:spPr>
          <a:prstGeom prst="rect">
            <a:avLst/>
          </a:prstGeom>
        </p:spPr>
      </p:pic>
      <p:pic>
        <p:nvPicPr>
          <p:cNvPr id="24" name="Thumbnail 2"/>
          <p:cNvPicPr>
            <a:picLocks noGrp="1" noChangeAspect="1"/>
          </p:cNvPicPr>
          <p:nvPr>
            <p:ph type="pic" sz="quarter" idx="14"/>
          </p:nvPr>
        </p:nvPicPr>
        <p:blipFill>
          <a:blip r:embed="rId5"/>
          <a:srcRect t="25" b="25"/>
          <a:stretch>
            <a:fillRect/>
          </a:stretch>
        </p:blipFill>
        <p:spPr>
          <a:prstGeom prst="rect">
            <a:avLst/>
          </a:prstGeom>
        </p:spPr>
      </p:pic>
      <p:pic>
        <p:nvPicPr>
          <p:cNvPr id="21" name="Thumbnail 1"/>
          <p:cNvPicPr>
            <a:picLocks noGrp="1" noChangeAspect="1"/>
          </p:cNvPicPr>
          <p:nvPr>
            <p:ph type="pic" sz="quarter" idx="13"/>
          </p:nvPr>
        </p:nvPicPr>
        <p:blipFill>
          <a:blip r:embed="rId6"/>
          <a:srcRect t="25" b="25"/>
          <a:stretch>
            <a:fillRect/>
          </a:stretch>
        </p:blipFill>
        <p:spPr>
          <a:prstGeom prst="rect">
            <a:avLst/>
          </a:prstGeom>
        </p:spPr>
      </p:pic>
      <p:sp>
        <p:nvSpPr>
          <p:cNvPr id="12" name="Bildplatzhalter 11"/>
          <p:cNvSpPr>
            <a:spLocks noGrp="1"/>
          </p:cNvSpPr>
          <p:nvPr>
            <p:ph type="pic" idx="21"/>
          </p:nvPr>
        </p:nvSpPr>
        <p:spPr/>
      </p:sp>
      <p:pic>
        <p:nvPicPr>
          <p:cNvPr id="39" name="Bild 4"/>
          <p:cNvPicPr>
            <a:picLocks noGrp="1" noChangeAspect="1"/>
          </p:cNvPicPr>
          <p:nvPr>
            <p:ph type="pic" idx="20"/>
          </p:nvPr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  <p:pic>
        <p:nvPicPr>
          <p:cNvPr id="33" name="Bild 3"/>
          <p:cNvPicPr>
            <a:picLocks noGrp="1" noChangeAspect="1"/>
          </p:cNvPicPr>
          <p:nvPr>
            <p:ph type="pic" idx="19"/>
          </p:nvPr>
        </p:nvPicPr>
        <p:blipFill>
          <a:blip r:embed="rId5"/>
          <a:srcRect t="25" b="25"/>
          <a:stretch>
            <a:fillRect/>
          </a:stretch>
        </p:blipFill>
        <p:spPr>
          <a:prstGeom prst="rect">
            <a:avLst/>
          </a:prstGeom>
        </p:spPr>
      </p:pic>
      <p:pic>
        <p:nvPicPr>
          <p:cNvPr id="22" name="Bild 2"/>
          <p:cNvPicPr>
            <a:picLocks noGrp="1" noChangeAspect="1"/>
          </p:cNvPicPr>
          <p:nvPr>
            <p:ph type="pic" idx="18"/>
          </p:nvPr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" r="54"/>
          <a:stretch>
            <a:fillRect/>
          </a:stretch>
        </p:blipFill>
        <p:spPr/>
      </p:pic>
      <p:pic>
        <p:nvPicPr>
          <p:cNvPr id="18" name="Bild 1"/>
          <p:cNvPicPr>
            <a:picLocks noGrp="1" noChangeAspect="1"/>
          </p:cNvPicPr>
          <p:nvPr>
            <p:ph type="pic" idx="1"/>
          </p:nvPr>
        </p:nvPicPr>
        <p:blipFill rotWithShape="1">
          <a:blip r:embed="rId9"/>
          <a:srcRect l="373" t="398" r="373" b="398"/>
          <a:stretch/>
        </p:blipFill>
        <p:spPr>
          <a:prstGeom prst="rect">
            <a:avLst/>
          </a:prstGeom>
        </p:spPr>
      </p:pic>
      <p:sp>
        <p:nvSpPr>
          <p:cNvPr id="48" name="Ellipse Freie Gewinde"/>
          <p:cNvSpPr/>
          <p:nvPr/>
        </p:nvSpPr>
        <p:spPr>
          <a:xfrm>
            <a:off x="7516948" y="2843213"/>
            <a:ext cx="817426" cy="393514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47" name="Pfeil SSD"/>
          <p:cNvSpPr/>
          <p:nvPr/>
        </p:nvSpPr>
        <p:spPr>
          <a:xfrm rot="16200000">
            <a:off x="7063609" y="2431943"/>
            <a:ext cx="552449" cy="1111801"/>
          </a:xfrm>
          <a:prstGeom prst="up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46" name="Ellipse Schraube"/>
          <p:cNvSpPr/>
          <p:nvPr/>
        </p:nvSpPr>
        <p:spPr>
          <a:xfrm>
            <a:off x="7053468" y="2828625"/>
            <a:ext cx="315650" cy="315650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0" name="Rechteck SSD"/>
          <p:cNvSpPr/>
          <p:nvPr/>
        </p:nvSpPr>
        <p:spPr>
          <a:xfrm>
            <a:off x="7036762" y="1396331"/>
            <a:ext cx="1297612" cy="432000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5" name="1"/>
          <p:cNvSpPr/>
          <p:nvPr/>
        </p:nvSpPr>
        <p:spPr>
          <a:xfrm>
            <a:off x="5180715" y="5760987"/>
            <a:ext cx="108000" cy="108000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36000" rIns="36000" bIns="36000" rtlCol="0" anchor="ctr"/>
          <a:lstStyle/>
          <a:p>
            <a:pPr algn="ctr"/>
            <a:r>
              <a:rPr lang="de-DE" sz="600" b="1" dirty="0"/>
              <a:t>1</a:t>
            </a:r>
            <a:endParaRPr lang="de-DE" dirty="0"/>
          </a:p>
        </p:txBody>
      </p:sp>
      <p:sp>
        <p:nvSpPr>
          <p:cNvPr id="26" name="2"/>
          <p:cNvSpPr/>
          <p:nvPr/>
        </p:nvSpPr>
        <p:spPr>
          <a:xfrm>
            <a:off x="6294817" y="5760987"/>
            <a:ext cx="108000" cy="108000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36000" rIns="36000" bIns="36000" rtlCol="0" anchor="ctr"/>
          <a:lstStyle/>
          <a:p>
            <a:pPr algn="ctr"/>
            <a:r>
              <a:rPr lang="de-DE" sz="600" b="1" dirty="0"/>
              <a:t>2</a:t>
            </a:r>
            <a:endParaRPr lang="de-DE" dirty="0"/>
          </a:p>
        </p:txBody>
      </p:sp>
      <p:sp>
        <p:nvSpPr>
          <p:cNvPr id="27" name="3"/>
          <p:cNvSpPr/>
          <p:nvPr/>
        </p:nvSpPr>
        <p:spPr>
          <a:xfrm>
            <a:off x="7411110" y="5760987"/>
            <a:ext cx="108000" cy="108000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36000" rIns="36000" bIns="36000" rtlCol="0" anchor="ctr"/>
          <a:lstStyle/>
          <a:p>
            <a:pPr algn="ctr"/>
            <a:r>
              <a:rPr lang="de-DE" sz="600" b="1" dirty="0"/>
              <a:t>3</a:t>
            </a:r>
            <a:endParaRPr lang="de-DE" dirty="0"/>
          </a:p>
        </p:txBody>
      </p:sp>
      <p:sp>
        <p:nvSpPr>
          <p:cNvPr id="28" name="4"/>
          <p:cNvSpPr/>
          <p:nvPr/>
        </p:nvSpPr>
        <p:spPr>
          <a:xfrm>
            <a:off x="8525482" y="5760987"/>
            <a:ext cx="108000" cy="108000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36000" rIns="36000" bIns="36000" rtlCol="0" anchor="ctr"/>
          <a:lstStyle/>
          <a:p>
            <a:pPr algn="ctr"/>
            <a:r>
              <a:rPr lang="de-DE" sz="600" b="1" dirty="0"/>
              <a:t>4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42535096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entr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83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4" fill="hold">
                      <p:stCondLst>
                        <p:cond delay="0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1" presetClass="entr" presetSubtype="0" fill="hold" grpId="3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0" presetID="1" presetClass="entr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2" presetID="1" presetClass="exit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6" presetID="1" presetClass="exit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8" presetID="1" presetClass="exit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4" presetID="1" presetClass="exit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6" presetID="1" presetClass="exit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8" presetID="1" presetClass="exit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  <p:seq concurrent="1" nextAc="seek">
              <p:cTn id="110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1" fill="hold">
                      <p:stCondLst>
                        <p:cond delay="0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1" presetClass="entr" presetSubtype="0" fill="hold" grpId="4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7" presetID="1" presetClass="entr" presetSubtype="0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9" presetID="1" presetClass="exit" presetSubtype="0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3" presetID="1" presetClass="exit" presetSubtype="0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5" presetID="1" presetClass="exit" presetSubtype="0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1" presetID="1" presetClass="exit" presetSubtype="0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3" presetID="1" presetClass="exit" presetSubtype="0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5" presetID="1" presetClass="exit" presetSubtype="0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</p:childTnLst>
        </p:cTn>
      </p:par>
    </p:tnLst>
    <p:bldLst>
      <p:bldP spid="42" grpId="0" animBg="1"/>
      <p:bldP spid="42" grpId="1" animBg="1"/>
      <p:bldP spid="42" grpId="2" animBg="1"/>
      <p:bldP spid="42" grpId="3" animBg="1"/>
      <p:bldP spid="42" grpId="4" animBg="1"/>
      <p:bldP spid="43" grpId="0" animBg="1"/>
      <p:bldP spid="43" grpId="1" animBg="1"/>
      <p:bldP spid="43" grpId="2" animBg="1"/>
      <p:bldP spid="43" grpId="3" animBg="1"/>
      <p:bldP spid="43" grpId="4" animBg="1"/>
      <p:bldP spid="44" grpId="0" animBg="1"/>
      <p:bldP spid="44" grpId="1" animBg="1"/>
      <p:bldP spid="44" grpId="2" animBg="1"/>
      <p:bldP spid="44" grpId="3" animBg="1"/>
      <p:bldP spid="44" grpId="4" animBg="1"/>
      <p:bldP spid="45" grpId="0" animBg="1"/>
      <p:bldP spid="45" grpId="1" animBg="1"/>
      <p:bldP spid="45" grpId="2" animBg="1"/>
      <p:bldP spid="45" grpId="3" animBg="1"/>
      <p:bldP spid="45" grpId="4" animBg="1"/>
      <p:bldP spid="48" grpId="0" animBg="1"/>
      <p:bldP spid="48" grpId="1" animBg="1"/>
      <p:bldP spid="48" grpId="2" animBg="1"/>
      <p:bldP spid="48" grpId="3" animBg="1"/>
      <p:bldP spid="48" grpId="4" animBg="1"/>
      <p:bldP spid="47" grpId="0" animBg="1"/>
      <p:bldP spid="47" grpId="1" animBg="1"/>
      <p:bldP spid="47" grpId="2" animBg="1"/>
      <p:bldP spid="47" grpId="3" animBg="1"/>
      <p:bldP spid="47" grpId="4" animBg="1"/>
      <p:bldP spid="46" grpId="0" animBg="1"/>
      <p:bldP spid="46" grpId="1" animBg="1"/>
      <p:bldP spid="46" grpId="2" animBg="1"/>
      <p:bldP spid="46" grpId="3" animBg="1"/>
      <p:bldP spid="46" grpId="4" animBg="1"/>
      <p:bldP spid="20" grpId="0" animBg="1"/>
      <p:bldP spid="20" grpId="1" animBg="1"/>
      <p:bldP spid="20" grpId="2" animBg="1"/>
      <p:bldP spid="20" grpId="3" animBg="1"/>
      <p:bldP spid="20" grpId="4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REMOVE THE</a:t>
            </a:r>
            <a:r>
              <a:rPr lang="en-GB" dirty="0"/>
              <a:t> </a:t>
            </a:r>
            <a:r>
              <a:rPr lang="de-DE" dirty="0"/>
              <a:t>RAM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/>
              <a:t>TERRA MOBILE 1543</a:t>
            </a:r>
          </a:p>
          <a:p>
            <a:r>
              <a:rPr lang="de-DE" dirty="0" err="1"/>
              <a:t>Difficulty</a:t>
            </a:r>
            <a:r>
              <a:rPr lang="de-DE" dirty="0"/>
              <a:t>: </a:t>
            </a:r>
            <a:r>
              <a:rPr lang="de-DE" dirty="0">
                <a:solidFill>
                  <a:srgbClr val="784D96"/>
                </a:solidFill>
                <a:sym typeface="Wingdings 2" panose="05020102010507070707" pitchFamily="18" charset="2"/>
              </a:rPr>
              <a:t></a:t>
            </a:r>
            <a:endParaRPr lang="de-DE" dirty="0">
              <a:solidFill>
                <a:srgbClr val="784D96"/>
              </a:solidFill>
            </a:endParaRPr>
          </a:p>
          <a:p>
            <a:endParaRPr lang="de-DE" dirty="0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dirty="0"/>
              <a:t>June 2021</a:t>
            </a:r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dirty="0"/>
              <a:t>REMOVE THE</a:t>
            </a:r>
            <a:r>
              <a:rPr lang="en-GB" dirty="0"/>
              <a:t> </a:t>
            </a:r>
            <a:r>
              <a:rPr lang="de-DE" dirty="0"/>
              <a:t>RAM</a:t>
            </a: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BBCAA3-C96A-44FD-8008-FD7B37EC54AC}" type="slidenum">
              <a:rPr lang="de-DE" smtClean="0"/>
              <a:t>12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23455801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nummernplatzhalt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BBCAA3-C96A-44FD-8008-FD7B37EC54AC}" type="slidenum">
              <a:rPr lang="de-DE" smtClean="0"/>
              <a:t>13</a:t>
            </a:fld>
            <a:endParaRPr lang="de-DE" dirty="0"/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dirty="0"/>
              <a:t>REMOVE THE</a:t>
            </a:r>
            <a:r>
              <a:rPr lang="en-GB" dirty="0"/>
              <a:t> </a:t>
            </a:r>
            <a:r>
              <a:rPr lang="de-DE" dirty="0"/>
              <a:t>RAM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dirty="0"/>
              <a:t>June 2021</a:t>
            </a:r>
          </a:p>
        </p:txBody>
      </p:sp>
      <p:sp>
        <p:nvSpPr>
          <p:cNvPr id="5" name="Textplatzhalter 4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de-DE" u="sng" dirty="0">
                <a:solidFill>
                  <a:schemeClr val="accent1"/>
                </a:solidFill>
                <a:hlinkClick r:id="rId2" action="ppaction://hlinksldjump"/>
              </a:rPr>
              <a:t>Remove the service </a:t>
            </a:r>
            <a:r>
              <a:rPr lang="de-DE" u="sng" dirty="0" err="1">
                <a:solidFill>
                  <a:schemeClr val="accent1"/>
                </a:solidFill>
                <a:hlinkClick r:id="rId2" action="ppaction://hlinksldjump"/>
              </a:rPr>
              <a:t>cover</a:t>
            </a:r>
            <a:endParaRPr lang="de-DE" u="sng" dirty="0">
              <a:solidFill>
                <a:schemeClr val="accent1"/>
              </a:solidFill>
            </a:endParaRPr>
          </a:p>
          <a:p>
            <a:r>
              <a:rPr lang="en-US" dirty="0"/>
              <a:t>Now you can see the RAM. </a:t>
            </a:r>
            <a:r>
              <a:rPr lang="de-DE" dirty="0"/>
              <a:t>(Fig.1)</a:t>
            </a:r>
          </a:p>
          <a:p>
            <a:r>
              <a:rPr lang="de-DE" b="1" dirty="0"/>
              <a:t>RAM</a:t>
            </a:r>
            <a:r>
              <a:rPr lang="de-DE" dirty="0"/>
              <a:t>: </a:t>
            </a:r>
            <a:r>
              <a:rPr lang="en-US" dirty="0"/>
              <a:t>Push the metal retaining clips outwards to release the RAM. (Fig.2).</a:t>
            </a:r>
            <a:endParaRPr lang="de-DE" dirty="0"/>
          </a:p>
          <a:p>
            <a:r>
              <a:rPr lang="en-US" dirty="0"/>
              <a:t>To install a RAM, please proceed in the reverse order</a:t>
            </a:r>
          </a:p>
          <a:p>
            <a:r>
              <a:rPr lang="en-US" dirty="0"/>
              <a:t>Note that RAM slot 1 (lower socket) must always be allocated first.</a:t>
            </a:r>
            <a:endParaRPr lang="de-DE" dirty="0"/>
          </a:p>
        </p:txBody>
      </p:sp>
      <p:sp>
        <p:nvSpPr>
          <p:cNvPr id="6" name="Titel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1. </a:t>
            </a:r>
            <a:r>
              <a:rPr lang="de-DE" dirty="0" err="1"/>
              <a:t>Step</a:t>
            </a:r>
            <a:endParaRPr lang="de-DE" dirty="0"/>
          </a:p>
        </p:txBody>
      </p:sp>
      <p:sp>
        <p:nvSpPr>
          <p:cNvPr id="7" name="Bildplatzhalter 6"/>
          <p:cNvSpPr>
            <a:spLocks noGrp="1"/>
          </p:cNvSpPr>
          <p:nvPr>
            <p:ph type="pic" sz="quarter" idx="17"/>
          </p:nvPr>
        </p:nvSpPr>
        <p:spPr/>
      </p:sp>
      <p:sp>
        <p:nvSpPr>
          <p:cNvPr id="8" name="Bildplatzhalter 7"/>
          <p:cNvSpPr>
            <a:spLocks noGrp="1"/>
          </p:cNvSpPr>
          <p:nvPr>
            <p:ph type="pic" sz="quarter" idx="16"/>
          </p:nvPr>
        </p:nvSpPr>
        <p:spPr/>
      </p:sp>
      <p:sp>
        <p:nvSpPr>
          <p:cNvPr id="9" name="Bildplatzhalter 8"/>
          <p:cNvSpPr>
            <a:spLocks noGrp="1"/>
          </p:cNvSpPr>
          <p:nvPr>
            <p:ph type="pic" sz="quarter" idx="15"/>
          </p:nvPr>
        </p:nvSpPr>
        <p:spPr/>
      </p:sp>
      <p:sp>
        <p:nvSpPr>
          <p:cNvPr id="21" name="M2"/>
          <p:cNvSpPr/>
          <p:nvPr/>
        </p:nvSpPr>
        <p:spPr>
          <a:xfrm>
            <a:off x="6256764" y="5137318"/>
            <a:ext cx="1123606" cy="774000"/>
          </a:xfrm>
          <a:prstGeom prst="rect">
            <a:avLst/>
          </a:prstGeom>
          <a:solidFill>
            <a:srgbClr val="784D96">
              <a:alpha val="76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7" name="M1"/>
          <p:cNvSpPr/>
          <p:nvPr/>
        </p:nvSpPr>
        <p:spPr>
          <a:xfrm>
            <a:off x="5141432" y="5137318"/>
            <a:ext cx="1123606" cy="774000"/>
          </a:xfrm>
          <a:prstGeom prst="rect">
            <a:avLst/>
          </a:prstGeom>
          <a:solidFill>
            <a:srgbClr val="784D96">
              <a:alpha val="76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23" name="Thumbnail 2"/>
          <p:cNvPicPr>
            <a:picLocks noGrp="1" noChangeAspect="1"/>
          </p:cNvPicPr>
          <p:nvPr>
            <p:ph type="pic" sz="quarter" idx="14"/>
          </p:nvPr>
        </p:nvPicPr>
        <p:blipFill>
          <a:blip r:embed="rId3"/>
          <a:srcRect t="25" b="25"/>
          <a:stretch>
            <a:fillRect/>
          </a:stretch>
        </p:blipFill>
        <p:spPr>
          <a:prstGeom prst="rect">
            <a:avLst/>
          </a:prstGeom>
        </p:spPr>
      </p:pic>
      <p:pic>
        <p:nvPicPr>
          <p:cNvPr id="19" name="Thumbnail 1"/>
          <p:cNvPicPr>
            <a:picLocks noGrp="1" noChangeAspect="1"/>
          </p:cNvPicPr>
          <p:nvPr>
            <p:ph type="pic" sz="quarter" idx="13"/>
          </p:nvPr>
        </p:nvPicPr>
        <p:blipFill>
          <a:blip r:embed="rId4"/>
          <a:srcRect t="25" b="25"/>
          <a:stretch>
            <a:fillRect/>
          </a:stretch>
        </p:blipFill>
        <p:spPr>
          <a:prstGeom prst="rect">
            <a:avLst/>
          </a:prstGeom>
        </p:spPr>
      </p:pic>
      <p:sp>
        <p:nvSpPr>
          <p:cNvPr id="12" name="Bildplatzhalter 11"/>
          <p:cNvSpPr>
            <a:spLocks noGrp="1"/>
          </p:cNvSpPr>
          <p:nvPr>
            <p:ph type="pic" idx="21"/>
          </p:nvPr>
        </p:nvSpPr>
        <p:spPr/>
      </p:sp>
      <p:sp>
        <p:nvSpPr>
          <p:cNvPr id="13" name="Bildplatzhalter 12"/>
          <p:cNvSpPr>
            <a:spLocks noGrp="1"/>
          </p:cNvSpPr>
          <p:nvPr>
            <p:ph type="pic" idx="20"/>
          </p:nvPr>
        </p:nvSpPr>
        <p:spPr/>
      </p:sp>
      <p:sp>
        <p:nvSpPr>
          <p:cNvPr id="14" name="Bildplatzhalter 13"/>
          <p:cNvSpPr>
            <a:spLocks noGrp="1"/>
          </p:cNvSpPr>
          <p:nvPr>
            <p:ph type="pic" idx="19"/>
          </p:nvPr>
        </p:nvSpPr>
        <p:spPr/>
      </p:sp>
      <p:pic>
        <p:nvPicPr>
          <p:cNvPr id="22" name="Bild 2"/>
          <p:cNvPicPr>
            <a:picLocks noGrp="1" noChangeAspect="1"/>
          </p:cNvPicPr>
          <p:nvPr>
            <p:ph type="pic" idx="18"/>
          </p:nvPr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" b="18"/>
          <a:stretch>
            <a:fillRect/>
          </a:stretch>
        </p:blipFill>
        <p:spPr/>
      </p:pic>
      <p:pic>
        <p:nvPicPr>
          <p:cNvPr id="17" name="Bild 1"/>
          <p:cNvPicPr>
            <a:picLocks noGrp="1" noChangeAspect="1"/>
          </p:cNvPicPr>
          <p:nvPr>
            <p:ph type="pic" idx="1"/>
          </p:nvPr>
        </p:nvPicPr>
        <p:blipFill rotWithShape="1">
          <a:blip r:embed="rId6"/>
          <a:srcRect l="538" t="563" r="538" b="563"/>
          <a:stretch/>
        </p:blipFill>
        <p:spPr>
          <a:prstGeom prst="rect">
            <a:avLst/>
          </a:prstGeom>
        </p:spPr>
      </p:pic>
      <p:grpSp>
        <p:nvGrpSpPr>
          <p:cNvPr id="26" name="Gruppe Pfeile"/>
          <p:cNvGrpSpPr/>
          <p:nvPr/>
        </p:nvGrpSpPr>
        <p:grpSpPr>
          <a:xfrm>
            <a:off x="6523503" y="3140999"/>
            <a:ext cx="3464994" cy="360000"/>
            <a:chOff x="6523503" y="3140999"/>
            <a:chExt cx="3464994" cy="360000"/>
          </a:xfrm>
        </p:grpSpPr>
        <p:sp>
          <p:nvSpPr>
            <p:cNvPr id="24" name="Pfeil RAM 1"/>
            <p:cNvSpPr/>
            <p:nvPr/>
          </p:nvSpPr>
          <p:spPr>
            <a:xfrm rot="5400000">
              <a:off x="9446249" y="2958751"/>
              <a:ext cx="359999" cy="724497"/>
            </a:xfrm>
            <a:prstGeom prst="upArrow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25" name="Pfeil RAM 2"/>
            <p:cNvSpPr/>
            <p:nvPr/>
          </p:nvSpPr>
          <p:spPr>
            <a:xfrm rot="16200000">
              <a:off x="6705752" y="2958750"/>
              <a:ext cx="359999" cy="724497"/>
            </a:xfrm>
            <a:prstGeom prst="upArrow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</p:grpSp>
      <p:sp>
        <p:nvSpPr>
          <p:cNvPr id="18" name="Rechteck RAM"/>
          <p:cNvSpPr/>
          <p:nvPr/>
        </p:nvSpPr>
        <p:spPr>
          <a:xfrm>
            <a:off x="7138988" y="1917000"/>
            <a:ext cx="1117012" cy="572400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8" name="1"/>
          <p:cNvSpPr/>
          <p:nvPr/>
        </p:nvSpPr>
        <p:spPr>
          <a:xfrm>
            <a:off x="5180715" y="5760987"/>
            <a:ext cx="108000" cy="108000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36000" rIns="36000" bIns="36000" rtlCol="0" anchor="ctr"/>
          <a:lstStyle/>
          <a:p>
            <a:pPr algn="ctr"/>
            <a:r>
              <a:rPr lang="de-DE" sz="600" b="1" dirty="0"/>
              <a:t>1</a:t>
            </a:r>
            <a:endParaRPr lang="de-DE" dirty="0"/>
          </a:p>
        </p:txBody>
      </p:sp>
      <p:sp>
        <p:nvSpPr>
          <p:cNvPr id="29" name="2"/>
          <p:cNvSpPr/>
          <p:nvPr/>
        </p:nvSpPr>
        <p:spPr>
          <a:xfrm>
            <a:off x="6294817" y="5760987"/>
            <a:ext cx="108000" cy="108000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36000" rIns="36000" bIns="36000" rtlCol="0" anchor="ctr"/>
          <a:lstStyle/>
          <a:p>
            <a:pPr algn="ctr"/>
            <a:r>
              <a:rPr lang="de-DE" sz="600" b="1" dirty="0"/>
              <a:t>2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3938920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xit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xit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</p:childTnLst>
        </p:cTn>
      </p:par>
    </p:tnLst>
    <p:bldLst>
      <p:bldP spid="21" grpId="0" animBg="1"/>
      <p:bldP spid="21" grpId="1" animBg="1"/>
      <p:bldP spid="21" grpId="2" animBg="1"/>
      <p:bldP spid="27" grpId="0" animBg="1"/>
      <p:bldP spid="27" grpId="2" animBg="1"/>
      <p:bldP spid="27" grpId="3" animBg="1"/>
      <p:bldP spid="18" grpId="0" animBg="1"/>
      <p:bldP spid="18" grpId="1" animBg="1"/>
      <p:bldP spid="18" grpId="3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REMOVE THE</a:t>
            </a:r>
            <a:r>
              <a:rPr lang="en-GB" dirty="0"/>
              <a:t> </a:t>
            </a:r>
            <a:r>
              <a:rPr lang="de-DE" dirty="0"/>
              <a:t>CPU FAN / HEATSINK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/>
              <a:t>TERRA MOBILE 1543</a:t>
            </a:r>
          </a:p>
          <a:p>
            <a:r>
              <a:rPr lang="de-DE" dirty="0" err="1"/>
              <a:t>Difficulty</a:t>
            </a:r>
            <a:r>
              <a:rPr lang="de-DE" dirty="0"/>
              <a:t>: </a:t>
            </a:r>
            <a:r>
              <a:rPr lang="de-DE" dirty="0">
                <a:solidFill>
                  <a:srgbClr val="784D96"/>
                </a:solidFill>
                <a:sym typeface="Wingdings 2" panose="05020102010507070707" pitchFamily="18" charset="2"/>
              </a:rPr>
              <a:t></a:t>
            </a:r>
            <a:endParaRPr lang="de-DE" dirty="0">
              <a:solidFill>
                <a:srgbClr val="784D96"/>
              </a:solidFill>
            </a:endParaRPr>
          </a:p>
          <a:p>
            <a:endParaRPr lang="de-DE" dirty="0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dirty="0"/>
              <a:t>June 2021</a:t>
            </a:r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dirty="0"/>
              <a:t>REMOVE THE</a:t>
            </a:r>
            <a:r>
              <a:rPr lang="en-GB" dirty="0"/>
              <a:t> </a:t>
            </a:r>
            <a:r>
              <a:rPr lang="de-DE" dirty="0"/>
              <a:t>CPU FAN / HEATSINK</a:t>
            </a: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BBCAA3-C96A-44FD-8008-FD7B37EC54AC}" type="slidenum">
              <a:rPr lang="de-DE" smtClean="0"/>
              <a:t>14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35067484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nummernplatzhalt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BBCAA3-C96A-44FD-8008-FD7B37EC54AC}" type="slidenum">
              <a:rPr lang="de-DE" smtClean="0"/>
              <a:t>15</a:t>
            </a:fld>
            <a:endParaRPr lang="de-DE" dirty="0"/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dirty="0"/>
              <a:t>REMOVE THE</a:t>
            </a:r>
            <a:r>
              <a:rPr lang="en-GB" dirty="0"/>
              <a:t> </a:t>
            </a:r>
            <a:r>
              <a:rPr lang="de-DE" dirty="0"/>
              <a:t>CPU FAN / HEATSINK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dirty="0"/>
              <a:t>June 2021</a:t>
            </a:r>
          </a:p>
        </p:txBody>
      </p:sp>
      <p:sp>
        <p:nvSpPr>
          <p:cNvPr id="5" name="Textplatzhalter 4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de-DE" u="sng" dirty="0">
                <a:solidFill>
                  <a:schemeClr val="accent1"/>
                </a:solidFill>
                <a:hlinkClick r:id="rId2" action="ppaction://hlinksldjump"/>
              </a:rPr>
              <a:t>Remove the service </a:t>
            </a:r>
            <a:r>
              <a:rPr lang="de-DE" u="sng" dirty="0" err="1">
                <a:solidFill>
                  <a:schemeClr val="accent1"/>
                </a:solidFill>
                <a:hlinkClick r:id="rId2" action="ppaction://hlinksldjump"/>
              </a:rPr>
              <a:t>cover</a:t>
            </a:r>
            <a:endParaRPr lang="de-DE" u="sng" dirty="0">
              <a:solidFill>
                <a:schemeClr val="accent1"/>
              </a:solidFill>
            </a:endParaRPr>
          </a:p>
          <a:p>
            <a:r>
              <a:rPr lang="en-US" dirty="0"/>
              <a:t>Now you can see the fan. (Fig.1).</a:t>
            </a:r>
          </a:p>
          <a:p>
            <a:r>
              <a:rPr lang="en-US" dirty="0"/>
              <a:t>Disconnect the plug. (Fig.2).</a:t>
            </a:r>
          </a:p>
          <a:p>
            <a:r>
              <a:rPr lang="en-US" dirty="0"/>
              <a:t>Remove both marked screws of the fan (Fig.3)</a:t>
            </a:r>
          </a:p>
          <a:p>
            <a:r>
              <a:rPr lang="en-US" dirty="0"/>
              <a:t>Remove fan upwards. (Fig.4).</a:t>
            </a:r>
            <a:endParaRPr lang="de-DE" dirty="0"/>
          </a:p>
        </p:txBody>
      </p:sp>
      <p:sp>
        <p:nvSpPr>
          <p:cNvPr id="6" name="Titel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1. </a:t>
            </a:r>
            <a:r>
              <a:rPr lang="de-DE" dirty="0" err="1"/>
              <a:t>Step</a:t>
            </a:r>
            <a:endParaRPr lang="de-DE" dirty="0"/>
          </a:p>
        </p:txBody>
      </p:sp>
      <p:sp>
        <p:nvSpPr>
          <p:cNvPr id="7" name="Bildplatzhalter 6"/>
          <p:cNvSpPr>
            <a:spLocks noGrp="1"/>
          </p:cNvSpPr>
          <p:nvPr>
            <p:ph type="pic" sz="quarter" idx="17"/>
          </p:nvPr>
        </p:nvSpPr>
        <p:spPr/>
      </p:sp>
      <p:sp>
        <p:nvSpPr>
          <p:cNvPr id="32" name="M4"/>
          <p:cNvSpPr/>
          <p:nvPr/>
        </p:nvSpPr>
        <p:spPr>
          <a:xfrm>
            <a:off x="8487428" y="5137318"/>
            <a:ext cx="1123606" cy="774000"/>
          </a:xfrm>
          <a:prstGeom prst="rect">
            <a:avLst/>
          </a:prstGeom>
          <a:solidFill>
            <a:srgbClr val="784D96">
              <a:alpha val="76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33" name="M3"/>
          <p:cNvSpPr/>
          <p:nvPr/>
        </p:nvSpPr>
        <p:spPr>
          <a:xfrm>
            <a:off x="7372096" y="5137318"/>
            <a:ext cx="1123606" cy="774000"/>
          </a:xfrm>
          <a:prstGeom prst="rect">
            <a:avLst/>
          </a:prstGeom>
          <a:solidFill>
            <a:srgbClr val="784D96">
              <a:alpha val="76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34" name="M2"/>
          <p:cNvSpPr/>
          <p:nvPr/>
        </p:nvSpPr>
        <p:spPr>
          <a:xfrm>
            <a:off x="6256764" y="5137318"/>
            <a:ext cx="1123606" cy="774000"/>
          </a:xfrm>
          <a:prstGeom prst="rect">
            <a:avLst/>
          </a:prstGeom>
          <a:solidFill>
            <a:srgbClr val="784D96">
              <a:alpha val="76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35" name="M1"/>
          <p:cNvSpPr/>
          <p:nvPr/>
        </p:nvSpPr>
        <p:spPr>
          <a:xfrm>
            <a:off x="5141432" y="5137318"/>
            <a:ext cx="1123606" cy="774000"/>
          </a:xfrm>
          <a:prstGeom prst="rect">
            <a:avLst/>
          </a:prstGeom>
          <a:solidFill>
            <a:srgbClr val="784D96">
              <a:alpha val="76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31" name="Thumbnail 4"/>
          <p:cNvPicPr>
            <a:picLocks noGrp="1" noChangeAspect="1"/>
          </p:cNvPicPr>
          <p:nvPr>
            <p:ph type="pic" sz="quarter" idx="16"/>
          </p:nvPr>
        </p:nvPicPr>
        <p:blipFill>
          <a:blip r:embed="rId3"/>
          <a:srcRect t="25" b="25"/>
          <a:stretch>
            <a:fillRect/>
          </a:stretch>
        </p:blipFill>
        <p:spPr>
          <a:prstGeom prst="rect">
            <a:avLst/>
          </a:prstGeom>
        </p:spPr>
      </p:pic>
      <p:pic>
        <p:nvPicPr>
          <p:cNvPr id="26" name="Thumbnail 3"/>
          <p:cNvPicPr>
            <a:picLocks noGrp="1" noChangeAspect="1"/>
          </p:cNvPicPr>
          <p:nvPr>
            <p:ph type="pic" sz="quarter" idx="15"/>
          </p:nvPr>
        </p:nvPicPr>
        <p:blipFill>
          <a:blip r:embed="rId4"/>
          <a:srcRect l="51" r="51"/>
          <a:stretch>
            <a:fillRect/>
          </a:stretch>
        </p:blipFill>
        <p:spPr>
          <a:prstGeom prst="rect">
            <a:avLst/>
          </a:prstGeom>
        </p:spPr>
      </p:pic>
      <p:pic>
        <p:nvPicPr>
          <p:cNvPr id="29" name="Thumbnail 2"/>
          <p:cNvPicPr>
            <a:picLocks noGrp="1" noChangeAspect="1"/>
          </p:cNvPicPr>
          <p:nvPr>
            <p:ph type="pic" sz="quarter" idx="14"/>
          </p:nvPr>
        </p:nvPicPr>
        <p:blipFill>
          <a:blip r:embed="rId5"/>
          <a:srcRect t="25" b="25"/>
          <a:stretch>
            <a:fillRect/>
          </a:stretch>
        </p:blipFill>
        <p:spPr>
          <a:prstGeom prst="rect">
            <a:avLst/>
          </a:prstGeom>
        </p:spPr>
      </p:pic>
      <p:pic>
        <p:nvPicPr>
          <p:cNvPr id="18" name="Thumbnail 1"/>
          <p:cNvPicPr>
            <a:picLocks noGrp="1" noChangeAspect="1"/>
          </p:cNvPicPr>
          <p:nvPr>
            <p:ph type="pic" sz="quarter" idx="13"/>
          </p:nvPr>
        </p:nvPicPr>
        <p:blipFill>
          <a:blip r:embed="rId6"/>
          <a:srcRect t="25" b="25"/>
          <a:stretch>
            <a:fillRect/>
          </a:stretch>
        </p:blipFill>
        <p:spPr>
          <a:prstGeom prst="rect">
            <a:avLst/>
          </a:prstGeom>
        </p:spPr>
      </p:pic>
      <p:sp>
        <p:nvSpPr>
          <p:cNvPr id="12" name="Bildplatzhalter 11"/>
          <p:cNvSpPr>
            <a:spLocks noGrp="1"/>
          </p:cNvSpPr>
          <p:nvPr>
            <p:ph type="pic" idx="21"/>
          </p:nvPr>
        </p:nvSpPr>
        <p:spPr/>
      </p:sp>
      <p:pic>
        <p:nvPicPr>
          <p:cNvPr id="30" name="Bild 4"/>
          <p:cNvPicPr>
            <a:picLocks noGrp="1" noChangeAspect="1"/>
          </p:cNvPicPr>
          <p:nvPr>
            <p:ph type="pic" idx="20"/>
          </p:nvPr>
        </p:nvPicPr>
        <p:blipFill rotWithShape="1">
          <a:blip r:embed="rId7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67" t="8203" r="8193" b="6879"/>
          <a:stretch/>
        </p:blipFill>
        <p:spPr/>
      </p:pic>
      <p:pic>
        <p:nvPicPr>
          <p:cNvPr id="20" name="Bild 3"/>
          <p:cNvPicPr>
            <a:picLocks noGrp="1" noChangeAspect="1"/>
          </p:cNvPicPr>
          <p:nvPr>
            <p:ph type="pic" idx="18"/>
          </p:nvPr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81600" y="987425"/>
            <a:ext cx="6172200" cy="4114800"/>
          </a:xfrm>
        </p:spPr>
      </p:pic>
      <p:pic>
        <p:nvPicPr>
          <p:cNvPr id="27" name="Bild 2"/>
          <p:cNvPicPr>
            <a:picLocks noGrp="1" noChangeAspect="1"/>
          </p:cNvPicPr>
          <p:nvPr>
            <p:ph type="pic" idx="19"/>
          </p:nvPr>
        </p:nvPicPr>
        <p:blipFill>
          <a:blip r:embed="rId4"/>
          <a:srcRect t="25" b="25"/>
          <a:stretch>
            <a:fillRect/>
          </a:stretch>
        </p:blipFill>
        <p:spPr>
          <a:prstGeom prst="rect">
            <a:avLst/>
          </a:prstGeom>
        </p:spPr>
      </p:pic>
      <p:pic>
        <p:nvPicPr>
          <p:cNvPr id="17" name="Bild 1"/>
          <p:cNvPicPr>
            <a:picLocks noGrp="1" noChangeAspect="1"/>
          </p:cNvPicPr>
          <p:nvPr>
            <p:ph type="pic" idx="1"/>
          </p:nvPr>
        </p:nvPicPr>
        <p:blipFill>
          <a:blip r:embed="rId9"/>
          <a:srcRect t="25" b="25"/>
          <a:stretch>
            <a:fillRect/>
          </a:stretch>
        </p:blipFill>
        <p:spPr>
          <a:xfrm>
            <a:off x="5065550" y="909000"/>
            <a:ext cx="6407476" cy="4271650"/>
          </a:xfrm>
          <a:prstGeom prst="rect">
            <a:avLst/>
          </a:prstGeom>
        </p:spPr>
      </p:pic>
      <p:grpSp>
        <p:nvGrpSpPr>
          <p:cNvPr id="23" name="Schrauben Lüfter"/>
          <p:cNvGrpSpPr/>
          <p:nvPr/>
        </p:nvGrpSpPr>
        <p:grpSpPr>
          <a:xfrm>
            <a:off x="7642925" y="2189125"/>
            <a:ext cx="1458550" cy="1861775"/>
            <a:chOff x="7642925" y="2189125"/>
            <a:chExt cx="1458550" cy="1861775"/>
          </a:xfrm>
        </p:grpSpPr>
        <p:sp>
          <p:nvSpPr>
            <p:cNvPr id="21" name="Ellipse 20"/>
            <p:cNvSpPr/>
            <p:nvPr/>
          </p:nvSpPr>
          <p:spPr>
            <a:xfrm>
              <a:off x="7642925" y="2189125"/>
              <a:ext cx="360000" cy="360000"/>
            </a:xfrm>
            <a:prstGeom prst="ellipse">
              <a:avLst/>
            </a:prstGeom>
            <a:noFill/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22" name="Ellipse 21"/>
            <p:cNvSpPr/>
            <p:nvPr/>
          </p:nvSpPr>
          <p:spPr>
            <a:xfrm>
              <a:off x="8741475" y="3690900"/>
              <a:ext cx="360000" cy="360000"/>
            </a:xfrm>
            <a:prstGeom prst="ellipse">
              <a:avLst/>
            </a:prstGeom>
            <a:noFill/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</p:grpSp>
      <p:sp>
        <p:nvSpPr>
          <p:cNvPr id="28" name="Rechteck Lüfter Stecker"/>
          <p:cNvSpPr/>
          <p:nvPr/>
        </p:nvSpPr>
        <p:spPr>
          <a:xfrm>
            <a:off x="8153400" y="1701000"/>
            <a:ext cx="588075" cy="288000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9" name="Rechteck Lüfter"/>
          <p:cNvSpPr/>
          <p:nvPr/>
        </p:nvSpPr>
        <p:spPr>
          <a:xfrm>
            <a:off x="5808000" y="2637000"/>
            <a:ext cx="1152000" cy="1152000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36" name="1"/>
          <p:cNvSpPr/>
          <p:nvPr/>
        </p:nvSpPr>
        <p:spPr>
          <a:xfrm>
            <a:off x="5180715" y="5760987"/>
            <a:ext cx="108000" cy="108000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36000" rIns="36000" bIns="36000" rtlCol="0" anchor="ctr"/>
          <a:lstStyle/>
          <a:p>
            <a:pPr algn="ctr"/>
            <a:r>
              <a:rPr lang="de-DE" sz="600" b="1" dirty="0"/>
              <a:t>1</a:t>
            </a:r>
            <a:endParaRPr lang="de-DE" dirty="0"/>
          </a:p>
        </p:txBody>
      </p:sp>
      <p:sp>
        <p:nvSpPr>
          <p:cNvPr id="37" name="2"/>
          <p:cNvSpPr/>
          <p:nvPr/>
        </p:nvSpPr>
        <p:spPr>
          <a:xfrm>
            <a:off x="6294817" y="5760987"/>
            <a:ext cx="108000" cy="108000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36000" rIns="36000" bIns="36000" rtlCol="0" anchor="ctr"/>
          <a:lstStyle/>
          <a:p>
            <a:pPr algn="ctr"/>
            <a:r>
              <a:rPr lang="de-DE" sz="600" b="1" dirty="0"/>
              <a:t>2</a:t>
            </a:r>
            <a:endParaRPr lang="de-DE" dirty="0"/>
          </a:p>
        </p:txBody>
      </p:sp>
      <p:sp>
        <p:nvSpPr>
          <p:cNvPr id="38" name="3"/>
          <p:cNvSpPr/>
          <p:nvPr/>
        </p:nvSpPr>
        <p:spPr>
          <a:xfrm>
            <a:off x="7411110" y="5760987"/>
            <a:ext cx="108000" cy="108000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36000" rIns="36000" bIns="36000" rtlCol="0" anchor="ctr"/>
          <a:lstStyle/>
          <a:p>
            <a:pPr algn="ctr"/>
            <a:r>
              <a:rPr lang="de-DE" sz="600" b="1" dirty="0"/>
              <a:t>3</a:t>
            </a:r>
            <a:endParaRPr lang="de-DE" dirty="0"/>
          </a:p>
        </p:txBody>
      </p:sp>
      <p:sp>
        <p:nvSpPr>
          <p:cNvPr id="39" name="4"/>
          <p:cNvSpPr/>
          <p:nvPr/>
        </p:nvSpPr>
        <p:spPr>
          <a:xfrm>
            <a:off x="8525482" y="5760987"/>
            <a:ext cx="108000" cy="108000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36000" rIns="36000" bIns="36000" rtlCol="0" anchor="ctr"/>
          <a:lstStyle/>
          <a:p>
            <a:pPr algn="ctr"/>
            <a:r>
              <a:rPr lang="de-DE" sz="600" b="1" dirty="0"/>
              <a:t>4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4494291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77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8" fill="hold">
                      <p:stCondLst>
                        <p:cond delay="0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1" presetClass="entr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8" presetID="1" presetClass="exit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0" presetID="1" presetClass="exit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6" presetID="1" presetClass="exit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8" presetID="1" presetClass="exit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0" presetID="1" presetClass="exit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102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3" fill="hold">
                      <p:stCondLst>
                        <p:cond delay="0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1" presetClass="entr" presetSubtype="0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1" presetID="1" presetClass="exit" presetSubtype="0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3" presetID="1" presetClass="exit" presetSubtype="0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1" presetID="1" presetClass="exit" presetSubtype="0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3" presetID="1" presetClass="exit" presetSubtype="0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5" presetID="1" presetClass="exit" presetSubtype="0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</p:childTnLst>
        </p:cTn>
      </p:par>
    </p:tnLst>
    <p:bldLst>
      <p:bldP spid="32" grpId="0" animBg="1"/>
      <p:bldP spid="32" grpId="1" animBg="1"/>
      <p:bldP spid="32" grpId="2" animBg="1"/>
      <p:bldP spid="32" grpId="3" animBg="1"/>
      <p:bldP spid="32" grpId="4" animBg="1"/>
      <p:bldP spid="33" grpId="0" animBg="1"/>
      <p:bldP spid="33" grpId="1" animBg="1"/>
      <p:bldP spid="33" grpId="2" animBg="1"/>
      <p:bldP spid="33" grpId="3" animBg="1"/>
      <p:bldP spid="33" grpId="4" animBg="1"/>
      <p:bldP spid="34" grpId="0" animBg="1"/>
      <p:bldP spid="34" grpId="1" animBg="1"/>
      <p:bldP spid="34" grpId="2" animBg="1"/>
      <p:bldP spid="34" grpId="3" animBg="1"/>
      <p:bldP spid="34" grpId="4" animBg="1"/>
      <p:bldP spid="35" grpId="0" animBg="1"/>
      <p:bldP spid="35" grpId="1" animBg="1"/>
      <p:bldP spid="35" grpId="2" animBg="1"/>
      <p:bldP spid="35" grpId="3" animBg="1"/>
      <p:bldP spid="35" grpId="4" animBg="1"/>
      <p:bldP spid="28" grpId="0" animBg="1"/>
      <p:bldP spid="28" grpId="1" animBg="1"/>
      <p:bldP spid="28" grpId="2" animBg="1"/>
      <p:bldP spid="28" grpId="3" animBg="1"/>
      <p:bldP spid="28" grpId="4" animBg="1"/>
      <p:bldP spid="19" grpId="0" animBg="1"/>
      <p:bldP spid="19" grpId="1" animBg="1"/>
      <p:bldP spid="19" grpId="2" animBg="1"/>
      <p:bldP spid="19" grpId="3" animBg="1"/>
      <p:bldP spid="19" grpId="4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REMOVE THE</a:t>
            </a:r>
            <a:r>
              <a:rPr lang="en-GB" dirty="0"/>
              <a:t> </a:t>
            </a:r>
            <a:r>
              <a:rPr lang="de-DE" dirty="0"/>
              <a:t>CPU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/>
              <a:t>TERRA MOBILE 1543</a:t>
            </a:r>
          </a:p>
          <a:p>
            <a:r>
              <a:rPr lang="de-DE" dirty="0" err="1"/>
              <a:t>Difficulty</a:t>
            </a:r>
            <a:r>
              <a:rPr lang="de-DE" dirty="0"/>
              <a:t>: </a:t>
            </a:r>
            <a:r>
              <a:rPr lang="de-DE" dirty="0">
                <a:solidFill>
                  <a:srgbClr val="784D96"/>
                </a:solidFill>
                <a:sym typeface="Wingdings 2" panose="05020102010507070707" pitchFamily="18" charset="2"/>
              </a:rPr>
              <a:t></a:t>
            </a:r>
            <a:endParaRPr lang="de-DE" dirty="0">
              <a:solidFill>
                <a:srgbClr val="784D96"/>
              </a:solidFill>
            </a:endParaRPr>
          </a:p>
          <a:p>
            <a:endParaRPr lang="de-DE" dirty="0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dirty="0"/>
              <a:t>June 2021</a:t>
            </a:r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dirty="0"/>
              <a:t>REMOVE THE</a:t>
            </a:r>
            <a:r>
              <a:rPr lang="en-GB" dirty="0"/>
              <a:t> </a:t>
            </a:r>
            <a:r>
              <a:rPr lang="de-DE" dirty="0"/>
              <a:t>CPU</a:t>
            </a: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BBCAA3-C96A-44FD-8008-FD7B37EC54AC}" type="slidenum">
              <a:rPr lang="de-DE" smtClean="0"/>
              <a:t>16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93036251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nummernplatzhalt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BBCAA3-C96A-44FD-8008-FD7B37EC54AC}" type="slidenum">
              <a:rPr lang="de-DE" smtClean="0"/>
              <a:t>17</a:t>
            </a:fld>
            <a:endParaRPr lang="de-DE" dirty="0"/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dirty="0"/>
              <a:t>REMOVE THE</a:t>
            </a:r>
            <a:r>
              <a:rPr lang="en-GB" dirty="0"/>
              <a:t> </a:t>
            </a:r>
            <a:r>
              <a:rPr lang="de-DE" dirty="0"/>
              <a:t>CPU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dirty="0"/>
              <a:t>June 2021</a:t>
            </a:r>
          </a:p>
        </p:txBody>
      </p:sp>
      <p:sp>
        <p:nvSpPr>
          <p:cNvPr id="5" name="Textplatzhalter 4"/>
          <p:cNvSpPr>
            <a:spLocks noGrp="1"/>
          </p:cNvSpPr>
          <p:nvPr>
            <p:ph type="body" sz="half" idx="2"/>
          </p:nvPr>
        </p:nvSpPr>
        <p:spPr/>
        <p:txBody>
          <a:bodyPr>
            <a:normAutofit fontScale="92500" lnSpcReduction="10000"/>
          </a:bodyPr>
          <a:lstStyle/>
          <a:p>
            <a:r>
              <a:rPr lang="de-DE" u="sng" dirty="0">
                <a:solidFill>
                  <a:schemeClr val="accent1"/>
                </a:solidFill>
                <a:hlinkClick r:id="rId2" action="ppaction://hlinksldjump"/>
              </a:rPr>
              <a:t>Remove the service </a:t>
            </a:r>
            <a:r>
              <a:rPr lang="de-DE" u="sng" dirty="0" err="1">
                <a:solidFill>
                  <a:schemeClr val="accent1"/>
                </a:solidFill>
                <a:hlinkClick r:id="rId2" action="ppaction://hlinksldjump"/>
              </a:rPr>
              <a:t>cover</a:t>
            </a:r>
            <a:endParaRPr lang="de-DE" u="sng" dirty="0">
              <a:solidFill>
                <a:schemeClr val="accent1"/>
              </a:solidFill>
            </a:endParaRPr>
          </a:p>
          <a:p>
            <a:pPr>
              <a:buBlip>
                <a:blip r:embed="rId3"/>
              </a:buBlip>
            </a:pPr>
            <a:r>
              <a:rPr lang="en-US" dirty="0">
                <a:solidFill>
                  <a:srgbClr val="FF0000"/>
                </a:solidFill>
              </a:rPr>
              <a:t>It’s not absolutely necessary to remove the fan, as these components are not installed together</a:t>
            </a:r>
          </a:p>
          <a:p>
            <a:pPr>
              <a:buBlip>
                <a:blip r:embed="rId3"/>
              </a:buBlip>
            </a:pPr>
            <a:r>
              <a:rPr lang="en-US" dirty="0"/>
              <a:t>loosen the four marked screws of the heatsink .(Fig.1).</a:t>
            </a:r>
          </a:p>
          <a:p>
            <a:pPr>
              <a:buBlip>
                <a:blip r:embed="rId3"/>
              </a:buBlip>
            </a:pPr>
            <a:r>
              <a:rPr lang="en-US" dirty="0"/>
              <a:t>Lift the heatsink upwards. (Fig. 2).</a:t>
            </a:r>
          </a:p>
          <a:p>
            <a:pPr>
              <a:buBlip>
                <a:blip r:embed="rId3"/>
              </a:buBlip>
            </a:pPr>
            <a:r>
              <a:rPr lang="en-US" dirty="0"/>
              <a:t>Open the CPU socket and carefully remove the CPU.(Fig.3 &amp; 4).</a:t>
            </a:r>
          </a:p>
          <a:p>
            <a:pPr>
              <a:buBlip>
                <a:blip r:embed="rId3"/>
              </a:buBlip>
            </a:pPr>
            <a:r>
              <a:rPr lang="en-US" dirty="0"/>
              <a:t>When you install the new CPU make sure you pay attention to the markings on the CPU and the socket.</a:t>
            </a:r>
          </a:p>
          <a:p>
            <a:pPr>
              <a:buBlip>
                <a:blip r:embed="rId3"/>
              </a:buBlip>
            </a:pPr>
            <a:r>
              <a:rPr lang="en-US" dirty="0">
                <a:solidFill>
                  <a:srgbClr val="FF0000"/>
                </a:solidFill>
              </a:rPr>
              <a:t>When transporting a defective mainboard, the CPU socket must be covered with a cap to prevent damage.</a:t>
            </a:r>
            <a:endParaRPr lang="de-DE" dirty="0">
              <a:solidFill>
                <a:srgbClr val="FF0000"/>
              </a:solidFill>
            </a:endParaRPr>
          </a:p>
        </p:txBody>
      </p:sp>
      <p:sp>
        <p:nvSpPr>
          <p:cNvPr id="6" name="Titel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1. </a:t>
            </a:r>
            <a:r>
              <a:rPr lang="de-DE" dirty="0" err="1"/>
              <a:t>Step</a:t>
            </a:r>
            <a:endParaRPr lang="de-DE" dirty="0"/>
          </a:p>
        </p:txBody>
      </p:sp>
      <p:sp>
        <p:nvSpPr>
          <p:cNvPr id="7" name="Bildplatzhalter 6"/>
          <p:cNvSpPr>
            <a:spLocks noGrp="1"/>
          </p:cNvSpPr>
          <p:nvPr>
            <p:ph type="pic" sz="quarter" idx="17"/>
          </p:nvPr>
        </p:nvSpPr>
        <p:spPr/>
      </p:sp>
      <p:sp>
        <p:nvSpPr>
          <p:cNvPr id="29" name="M4"/>
          <p:cNvSpPr/>
          <p:nvPr/>
        </p:nvSpPr>
        <p:spPr>
          <a:xfrm>
            <a:off x="8487428" y="5137318"/>
            <a:ext cx="1123606" cy="774000"/>
          </a:xfrm>
          <a:prstGeom prst="rect">
            <a:avLst/>
          </a:prstGeom>
          <a:solidFill>
            <a:srgbClr val="784D96">
              <a:alpha val="76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30" name="M3"/>
          <p:cNvSpPr/>
          <p:nvPr/>
        </p:nvSpPr>
        <p:spPr>
          <a:xfrm>
            <a:off x="7372096" y="5137318"/>
            <a:ext cx="1123606" cy="774000"/>
          </a:xfrm>
          <a:prstGeom prst="rect">
            <a:avLst/>
          </a:prstGeom>
          <a:solidFill>
            <a:srgbClr val="784D96">
              <a:alpha val="76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31" name="M2"/>
          <p:cNvSpPr/>
          <p:nvPr/>
        </p:nvSpPr>
        <p:spPr>
          <a:xfrm>
            <a:off x="6256764" y="5137318"/>
            <a:ext cx="1123606" cy="774000"/>
          </a:xfrm>
          <a:prstGeom prst="rect">
            <a:avLst/>
          </a:prstGeom>
          <a:solidFill>
            <a:srgbClr val="784D96">
              <a:alpha val="76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32" name="M1"/>
          <p:cNvSpPr/>
          <p:nvPr/>
        </p:nvSpPr>
        <p:spPr>
          <a:xfrm>
            <a:off x="5141432" y="5137318"/>
            <a:ext cx="1123606" cy="774000"/>
          </a:xfrm>
          <a:prstGeom prst="rect">
            <a:avLst/>
          </a:prstGeom>
          <a:solidFill>
            <a:srgbClr val="784D96">
              <a:alpha val="76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9" name="Thumbnail 4"/>
          <p:cNvPicPr>
            <a:picLocks noGrp="1" noChangeAspect="1"/>
          </p:cNvPicPr>
          <p:nvPr>
            <p:ph type="pic" sz="quarter" idx="16"/>
          </p:nvPr>
        </p:nvPicPr>
        <p:blipFill>
          <a:blip r:embed="rId4"/>
          <a:srcRect l="714" r="714"/>
          <a:stretch>
            <a:fillRect/>
          </a:stretch>
        </p:blipFill>
        <p:spPr>
          <a:prstGeom prst="rect">
            <a:avLst/>
          </a:prstGeom>
        </p:spPr>
      </p:pic>
      <p:pic>
        <p:nvPicPr>
          <p:cNvPr id="27" name="Thumbnail 3"/>
          <p:cNvPicPr>
            <a:picLocks noGrp="1" noChangeAspect="1"/>
          </p:cNvPicPr>
          <p:nvPr>
            <p:ph type="pic" sz="quarter" idx="15"/>
          </p:nvPr>
        </p:nvPicPr>
        <p:blipFill>
          <a:blip r:embed="rId5"/>
          <a:srcRect l="51" r="51"/>
          <a:stretch>
            <a:fillRect/>
          </a:stretch>
        </p:blipFill>
        <p:spPr>
          <a:prstGeom prst="rect">
            <a:avLst/>
          </a:prstGeom>
        </p:spPr>
      </p:pic>
      <p:pic>
        <p:nvPicPr>
          <p:cNvPr id="25" name="Thumbnail 2"/>
          <p:cNvPicPr>
            <a:picLocks noGrp="1" noChangeAspect="1"/>
          </p:cNvPicPr>
          <p:nvPr>
            <p:ph type="pic" sz="quarter" idx="14"/>
          </p:nvPr>
        </p:nvPicPr>
        <p:blipFill>
          <a:blip r:embed="rId6"/>
          <a:srcRect t="25" b="25"/>
          <a:stretch>
            <a:fillRect/>
          </a:stretch>
        </p:blipFill>
        <p:spPr>
          <a:prstGeom prst="rect">
            <a:avLst/>
          </a:prstGeom>
        </p:spPr>
      </p:pic>
      <p:pic>
        <p:nvPicPr>
          <p:cNvPr id="18" name="Thumbnail 1"/>
          <p:cNvPicPr>
            <a:picLocks noGrp="1" noChangeAspect="1"/>
          </p:cNvPicPr>
          <p:nvPr>
            <p:ph type="pic" sz="quarter" idx="13"/>
          </p:nvPr>
        </p:nvPicPr>
        <p:blipFill>
          <a:blip r:embed="rId7"/>
          <a:srcRect t="25" b="25"/>
          <a:stretch>
            <a:fillRect/>
          </a:stretch>
        </p:blipFill>
        <p:spPr>
          <a:prstGeom prst="rect">
            <a:avLst/>
          </a:prstGeom>
        </p:spPr>
      </p:pic>
      <p:sp>
        <p:nvSpPr>
          <p:cNvPr id="12" name="Bildplatzhalter 11"/>
          <p:cNvSpPr>
            <a:spLocks noGrp="1"/>
          </p:cNvSpPr>
          <p:nvPr>
            <p:ph type="pic" idx="21"/>
          </p:nvPr>
        </p:nvSpPr>
        <p:spPr/>
      </p:sp>
      <p:pic>
        <p:nvPicPr>
          <p:cNvPr id="28" name="Bild 4"/>
          <p:cNvPicPr>
            <a:picLocks noGrp="1" noChangeAspect="1"/>
          </p:cNvPicPr>
          <p:nvPr>
            <p:ph type="pic" idx="20"/>
          </p:nvPr>
        </p:nvPicPr>
        <p:blipFill rotWithShape="1">
          <a:blip r:embed="rId8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00" t="3505" r="5799" b="6792"/>
          <a:stretch/>
        </p:blipFill>
        <p:spPr>
          <a:xfrm>
            <a:off x="5181600" y="987425"/>
            <a:ext cx="6172200" cy="4114799"/>
          </a:xfrm>
        </p:spPr>
      </p:pic>
      <p:pic>
        <p:nvPicPr>
          <p:cNvPr id="26" name="Bild 3"/>
          <p:cNvPicPr>
            <a:picLocks noGrp="1" noChangeAspect="1"/>
          </p:cNvPicPr>
          <p:nvPr>
            <p:ph type="pic" idx="19"/>
          </p:nvPr>
        </p:nvPicPr>
        <p:blipFill rotWithShape="1">
          <a:blip r:embed="rId9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67" t="3187" r="4399" b="5778"/>
          <a:stretch/>
        </p:blipFill>
        <p:spPr>
          <a:xfrm>
            <a:off x="5181600" y="981000"/>
            <a:ext cx="6172200" cy="4114135"/>
          </a:xfrm>
        </p:spPr>
      </p:pic>
      <p:sp>
        <p:nvSpPr>
          <p:cNvPr id="14" name="Pfeil Sockel öffnen"/>
          <p:cNvSpPr/>
          <p:nvPr/>
        </p:nvSpPr>
        <p:spPr>
          <a:xfrm rot="5400000">
            <a:off x="7577196" y="2039184"/>
            <a:ext cx="404286" cy="735918"/>
          </a:xfrm>
          <a:prstGeom prst="curvedRight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solidFill>
                <a:schemeClr val="tx1"/>
              </a:solidFill>
            </a:endParaRPr>
          </a:p>
        </p:txBody>
      </p:sp>
      <p:pic>
        <p:nvPicPr>
          <p:cNvPr id="24" name="Bild 2"/>
          <p:cNvPicPr>
            <a:picLocks noGrp="1" noChangeAspect="1"/>
          </p:cNvPicPr>
          <p:nvPr>
            <p:ph type="pic" idx="18"/>
          </p:nvPr>
        </p:nvPicPr>
        <p:blipFill rotWithShape="1">
          <a:blip r:embed="rId10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37" t="2561" r="2888" b="2912"/>
          <a:stretch/>
        </p:blipFill>
        <p:spPr/>
      </p:pic>
      <p:pic>
        <p:nvPicPr>
          <p:cNvPr id="17" name="Bild 1"/>
          <p:cNvPicPr>
            <a:picLocks noGrp="1" noChangeAspect="1"/>
          </p:cNvPicPr>
          <p:nvPr>
            <p:ph type="pic" idx="1"/>
          </p:nvPr>
        </p:nvPicPr>
        <p:blipFill>
          <a:blip r:embed="rId11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" r="40"/>
          <a:stretch>
            <a:fillRect/>
          </a:stretch>
        </p:blipFill>
        <p:spPr/>
      </p:pic>
      <p:grpSp>
        <p:nvGrpSpPr>
          <p:cNvPr id="23" name="Schrauben Kühler"/>
          <p:cNvGrpSpPr/>
          <p:nvPr/>
        </p:nvGrpSpPr>
        <p:grpSpPr>
          <a:xfrm>
            <a:off x="8298656" y="2297793"/>
            <a:ext cx="2964768" cy="1531256"/>
            <a:chOff x="8298656" y="2297793"/>
            <a:chExt cx="2964768" cy="1531256"/>
          </a:xfrm>
        </p:grpSpPr>
        <p:sp>
          <p:nvSpPr>
            <p:cNvPr id="19" name="Ellipse 18"/>
            <p:cNvSpPr/>
            <p:nvPr/>
          </p:nvSpPr>
          <p:spPr>
            <a:xfrm>
              <a:off x="8298656" y="2321606"/>
              <a:ext cx="383493" cy="383493"/>
            </a:xfrm>
            <a:prstGeom prst="ellipse">
              <a:avLst/>
            </a:prstGeom>
            <a:noFill/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20" name="Ellipse 19"/>
            <p:cNvSpPr/>
            <p:nvPr/>
          </p:nvSpPr>
          <p:spPr>
            <a:xfrm>
              <a:off x="8298656" y="3445556"/>
              <a:ext cx="383493" cy="383493"/>
            </a:xfrm>
            <a:prstGeom prst="ellipse">
              <a:avLst/>
            </a:prstGeom>
            <a:noFill/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21" name="Ellipse 20"/>
            <p:cNvSpPr/>
            <p:nvPr/>
          </p:nvSpPr>
          <p:spPr>
            <a:xfrm>
              <a:off x="10879931" y="3407456"/>
              <a:ext cx="383493" cy="383493"/>
            </a:xfrm>
            <a:prstGeom prst="ellipse">
              <a:avLst/>
            </a:prstGeom>
            <a:noFill/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22" name="Ellipse 21"/>
            <p:cNvSpPr/>
            <p:nvPr/>
          </p:nvSpPr>
          <p:spPr>
            <a:xfrm>
              <a:off x="10879931" y="2297793"/>
              <a:ext cx="383493" cy="383493"/>
            </a:xfrm>
            <a:prstGeom prst="ellipse">
              <a:avLst/>
            </a:prstGeom>
            <a:noFill/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</p:grpSp>
      <p:sp>
        <p:nvSpPr>
          <p:cNvPr id="33" name="1"/>
          <p:cNvSpPr/>
          <p:nvPr/>
        </p:nvSpPr>
        <p:spPr>
          <a:xfrm>
            <a:off x="5180715" y="5760987"/>
            <a:ext cx="108000" cy="108000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36000" rIns="36000" bIns="36000" rtlCol="0" anchor="ctr"/>
          <a:lstStyle/>
          <a:p>
            <a:pPr algn="ctr"/>
            <a:r>
              <a:rPr lang="de-DE" sz="600" b="1" dirty="0"/>
              <a:t>1</a:t>
            </a:r>
            <a:endParaRPr lang="de-DE" dirty="0"/>
          </a:p>
        </p:txBody>
      </p:sp>
      <p:sp>
        <p:nvSpPr>
          <p:cNvPr id="34" name="2"/>
          <p:cNvSpPr/>
          <p:nvPr/>
        </p:nvSpPr>
        <p:spPr>
          <a:xfrm>
            <a:off x="6294817" y="5760987"/>
            <a:ext cx="108000" cy="108000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36000" rIns="36000" bIns="36000" rtlCol="0" anchor="ctr"/>
          <a:lstStyle/>
          <a:p>
            <a:pPr algn="ctr"/>
            <a:r>
              <a:rPr lang="de-DE" sz="600" b="1" dirty="0"/>
              <a:t>2</a:t>
            </a:r>
            <a:endParaRPr lang="de-DE" dirty="0"/>
          </a:p>
        </p:txBody>
      </p:sp>
      <p:sp>
        <p:nvSpPr>
          <p:cNvPr id="35" name="3"/>
          <p:cNvSpPr/>
          <p:nvPr/>
        </p:nvSpPr>
        <p:spPr>
          <a:xfrm>
            <a:off x="7411110" y="5760987"/>
            <a:ext cx="108000" cy="108000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36000" rIns="36000" bIns="36000" rtlCol="0" anchor="ctr"/>
          <a:lstStyle/>
          <a:p>
            <a:pPr algn="ctr"/>
            <a:r>
              <a:rPr lang="de-DE" sz="600" b="1" dirty="0"/>
              <a:t>3</a:t>
            </a:r>
            <a:endParaRPr lang="de-DE" dirty="0"/>
          </a:p>
        </p:txBody>
      </p:sp>
      <p:sp>
        <p:nvSpPr>
          <p:cNvPr id="36" name="4"/>
          <p:cNvSpPr/>
          <p:nvPr/>
        </p:nvSpPr>
        <p:spPr>
          <a:xfrm>
            <a:off x="8525482" y="5760987"/>
            <a:ext cx="108000" cy="108000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36000" rIns="36000" bIns="36000" rtlCol="0" anchor="ctr"/>
          <a:lstStyle/>
          <a:p>
            <a:pPr algn="ctr"/>
            <a:r>
              <a:rPr lang="de-DE" sz="600" b="1" dirty="0"/>
              <a:t>4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6900678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xit" presetSubtype="0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xit" presetSubtype="0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xit" presetSubtype="0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xit" presetSubtype="0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63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4" fill="hold">
                      <p:stCondLst>
                        <p:cond delay="0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" presetClass="entr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8" presetID="1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2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86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7" fill="hold">
                      <p:stCondLst>
                        <p:cond delay="0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7" presetID="1" presetClass="exit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1" presetClass="entr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3" presetID="1" presetClass="exit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5" presetID="1" presetClass="exit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1" presetClass="exit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  <p:bldLst>
      <p:bldP spid="29" grpId="0" animBg="1"/>
      <p:bldP spid="29" grpId="1" animBg="1"/>
      <p:bldP spid="29" grpId="2" animBg="1"/>
      <p:bldP spid="29" grpId="3" animBg="1"/>
      <p:bldP spid="29" grpId="4" animBg="1"/>
      <p:bldP spid="30" grpId="0" animBg="1"/>
      <p:bldP spid="30" grpId="1" animBg="1"/>
      <p:bldP spid="30" grpId="2" animBg="1"/>
      <p:bldP spid="30" grpId="3" animBg="1"/>
      <p:bldP spid="30" grpId="4" animBg="1"/>
      <p:bldP spid="31" grpId="0" animBg="1"/>
      <p:bldP spid="31" grpId="1" animBg="1"/>
      <p:bldP spid="31" grpId="2" animBg="1"/>
      <p:bldP spid="31" grpId="3" animBg="1"/>
      <p:bldP spid="31" grpId="4" animBg="1"/>
      <p:bldP spid="32" grpId="0" animBg="1"/>
      <p:bldP spid="32" grpId="1" animBg="1"/>
      <p:bldP spid="32" grpId="2" animBg="1"/>
      <p:bldP spid="32" grpId="3" animBg="1"/>
      <p:bldP spid="32" grpId="4" animBg="1"/>
      <p:bldP spid="14" grpId="0" animBg="1"/>
      <p:bldP spid="14" grpId="1" animBg="1"/>
      <p:bldP spid="14" grpId="2" animBg="1"/>
      <p:bldP spid="14" grpId="3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REMOVE THE</a:t>
            </a:r>
            <a:r>
              <a:rPr lang="en-GB" dirty="0"/>
              <a:t> </a:t>
            </a:r>
            <a:br>
              <a:rPr lang="en-GB" dirty="0"/>
            </a:br>
            <a:r>
              <a:rPr lang="de-DE" dirty="0"/>
              <a:t>CMOS BATTERY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/>
              <a:t>TERRA MOBILE 1543</a:t>
            </a:r>
          </a:p>
          <a:p>
            <a:r>
              <a:rPr lang="de-DE" dirty="0" err="1"/>
              <a:t>Difficulty</a:t>
            </a:r>
            <a:r>
              <a:rPr lang="de-DE" dirty="0"/>
              <a:t>: </a:t>
            </a:r>
            <a:r>
              <a:rPr lang="de-DE" dirty="0">
                <a:solidFill>
                  <a:srgbClr val="784D96"/>
                </a:solidFill>
                <a:sym typeface="Wingdings 2" panose="05020102010507070707" pitchFamily="18" charset="2"/>
              </a:rPr>
              <a:t></a:t>
            </a:r>
            <a:endParaRPr lang="de-DE" dirty="0">
              <a:solidFill>
                <a:srgbClr val="784D96"/>
              </a:solidFill>
            </a:endParaRPr>
          </a:p>
          <a:p>
            <a:endParaRPr lang="de-DE" dirty="0">
              <a:solidFill>
                <a:srgbClr val="784D96"/>
              </a:solidFill>
            </a:endParaRPr>
          </a:p>
          <a:p>
            <a:endParaRPr lang="de-DE" dirty="0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dirty="0"/>
              <a:t>June 2021</a:t>
            </a:r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dirty="0"/>
              <a:t>REMOVE THE</a:t>
            </a:r>
            <a:r>
              <a:rPr lang="en-GB" dirty="0"/>
              <a:t> </a:t>
            </a:r>
            <a:r>
              <a:rPr lang="de-DE" dirty="0"/>
              <a:t>CMOS BATTERY</a:t>
            </a: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BBCAA3-C96A-44FD-8008-FD7B37EC54AC}" type="slidenum">
              <a:rPr lang="de-DE" smtClean="0"/>
              <a:t>18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46702675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nummernplatzhalt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BBCAA3-C96A-44FD-8008-FD7B37EC54AC}" type="slidenum">
              <a:rPr lang="de-DE" smtClean="0"/>
              <a:t>19</a:t>
            </a:fld>
            <a:endParaRPr lang="de-DE" dirty="0"/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dirty="0"/>
              <a:t>REMOVE THE</a:t>
            </a:r>
            <a:r>
              <a:rPr lang="en-GB" dirty="0"/>
              <a:t> </a:t>
            </a:r>
            <a:r>
              <a:rPr lang="de-DE" dirty="0"/>
              <a:t>CMOS BATTERY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dirty="0"/>
              <a:t>June 2021</a:t>
            </a:r>
          </a:p>
        </p:txBody>
      </p:sp>
      <p:sp>
        <p:nvSpPr>
          <p:cNvPr id="5" name="Textplatzhalter 4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de-DE" u="sng" dirty="0">
                <a:solidFill>
                  <a:schemeClr val="accent1"/>
                </a:solidFill>
                <a:hlinkClick r:id="rId2" action="ppaction://hlinksldjump"/>
              </a:rPr>
              <a:t>Remove the service </a:t>
            </a:r>
            <a:r>
              <a:rPr lang="de-DE" u="sng" dirty="0" err="1">
                <a:solidFill>
                  <a:schemeClr val="accent1"/>
                </a:solidFill>
                <a:hlinkClick r:id="rId2" action="ppaction://hlinksldjump"/>
              </a:rPr>
              <a:t>cover</a:t>
            </a:r>
            <a:endParaRPr lang="de-DE" u="sng" dirty="0">
              <a:solidFill>
                <a:schemeClr val="accent1"/>
              </a:solidFill>
            </a:endParaRPr>
          </a:p>
          <a:p>
            <a:r>
              <a:rPr lang="en-US" dirty="0"/>
              <a:t>Now you can see the battery. (Fig.1). </a:t>
            </a:r>
          </a:p>
          <a:p>
            <a:r>
              <a:rPr lang="en-US" dirty="0"/>
              <a:t>Carefully remove the CMOS battery (CR2032) from the socket. (Fig.2).</a:t>
            </a:r>
            <a:endParaRPr lang="de-DE" dirty="0"/>
          </a:p>
        </p:txBody>
      </p:sp>
      <p:sp>
        <p:nvSpPr>
          <p:cNvPr id="6" name="Titel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1. </a:t>
            </a:r>
            <a:r>
              <a:rPr lang="de-DE" dirty="0" err="1"/>
              <a:t>Step</a:t>
            </a:r>
            <a:endParaRPr lang="de-DE" dirty="0"/>
          </a:p>
        </p:txBody>
      </p:sp>
      <p:sp>
        <p:nvSpPr>
          <p:cNvPr id="7" name="Bildplatzhalter 6"/>
          <p:cNvSpPr>
            <a:spLocks noGrp="1"/>
          </p:cNvSpPr>
          <p:nvPr>
            <p:ph type="pic" sz="quarter" idx="17"/>
          </p:nvPr>
        </p:nvSpPr>
        <p:spPr/>
      </p:sp>
      <p:sp>
        <p:nvSpPr>
          <p:cNvPr id="8" name="Bildplatzhalter 7"/>
          <p:cNvSpPr>
            <a:spLocks noGrp="1"/>
          </p:cNvSpPr>
          <p:nvPr>
            <p:ph type="pic" sz="quarter" idx="16"/>
          </p:nvPr>
        </p:nvSpPr>
        <p:spPr/>
      </p:sp>
      <p:sp>
        <p:nvSpPr>
          <p:cNvPr id="9" name="Bildplatzhalter 8"/>
          <p:cNvSpPr>
            <a:spLocks noGrp="1"/>
          </p:cNvSpPr>
          <p:nvPr>
            <p:ph type="pic" sz="quarter" idx="15"/>
          </p:nvPr>
        </p:nvSpPr>
        <p:spPr/>
      </p:sp>
      <p:sp>
        <p:nvSpPr>
          <p:cNvPr id="12" name="Bildplatzhalter 11"/>
          <p:cNvSpPr>
            <a:spLocks noGrp="1"/>
          </p:cNvSpPr>
          <p:nvPr>
            <p:ph type="pic" idx="21"/>
          </p:nvPr>
        </p:nvSpPr>
        <p:spPr/>
      </p:sp>
      <p:sp>
        <p:nvSpPr>
          <p:cNvPr id="13" name="Bildplatzhalter 12"/>
          <p:cNvSpPr>
            <a:spLocks noGrp="1"/>
          </p:cNvSpPr>
          <p:nvPr>
            <p:ph type="pic" idx="20"/>
          </p:nvPr>
        </p:nvSpPr>
        <p:spPr/>
      </p:sp>
      <p:sp>
        <p:nvSpPr>
          <p:cNvPr id="14" name="Bildplatzhalter 13"/>
          <p:cNvSpPr>
            <a:spLocks noGrp="1"/>
          </p:cNvSpPr>
          <p:nvPr>
            <p:ph type="pic" idx="19"/>
          </p:nvPr>
        </p:nvSpPr>
        <p:spPr/>
      </p:sp>
      <p:sp>
        <p:nvSpPr>
          <p:cNvPr id="29" name="M2"/>
          <p:cNvSpPr/>
          <p:nvPr/>
        </p:nvSpPr>
        <p:spPr>
          <a:xfrm>
            <a:off x="6256764" y="5137318"/>
            <a:ext cx="1123606" cy="774000"/>
          </a:xfrm>
          <a:prstGeom prst="rect">
            <a:avLst/>
          </a:prstGeom>
          <a:solidFill>
            <a:srgbClr val="784D96">
              <a:alpha val="76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30" name="M1"/>
          <p:cNvSpPr/>
          <p:nvPr/>
        </p:nvSpPr>
        <p:spPr>
          <a:xfrm>
            <a:off x="5141432" y="5137318"/>
            <a:ext cx="1123606" cy="774000"/>
          </a:xfrm>
          <a:prstGeom prst="rect">
            <a:avLst/>
          </a:prstGeom>
          <a:solidFill>
            <a:srgbClr val="784D96">
              <a:alpha val="76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28" name="Thumbnail 2"/>
          <p:cNvPicPr>
            <a:picLocks noGrp="1" noChangeAspect="1"/>
          </p:cNvPicPr>
          <p:nvPr>
            <p:ph type="pic" sz="quarter" idx="14"/>
          </p:nvPr>
        </p:nvPicPr>
        <p:blipFill>
          <a:blip r:embed="rId3"/>
          <a:srcRect t="25" b="25"/>
          <a:stretch>
            <a:fillRect/>
          </a:stretch>
        </p:blipFill>
        <p:spPr>
          <a:xfrm>
            <a:off x="6290658" y="5173770"/>
            <a:ext cx="1042826" cy="695217"/>
          </a:xfrm>
          <a:prstGeom prst="rect">
            <a:avLst/>
          </a:prstGeom>
        </p:spPr>
      </p:pic>
      <p:pic>
        <p:nvPicPr>
          <p:cNvPr id="19" name="Thumbnail 1"/>
          <p:cNvPicPr>
            <a:picLocks noGrp="1" noChangeAspect="1"/>
          </p:cNvPicPr>
          <p:nvPr>
            <p:ph type="pic" sz="quarter" idx="13"/>
          </p:nvPr>
        </p:nvPicPr>
        <p:blipFill>
          <a:blip r:embed="rId4"/>
          <a:srcRect t="25" b="25"/>
          <a:stretch>
            <a:fillRect/>
          </a:stretch>
        </p:blipFill>
        <p:spPr>
          <a:prstGeom prst="rect">
            <a:avLst/>
          </a:prstGeom>
        </p:spPr>
      </p:pic>
      <p:pic>
        <p:nvPicPr>
          <p:cNvPr id="23" name="Bild 2"/>
          <p:cNvPicPr>
            <a:picLocks noGrp="1" noChangeAspect="1"/>
          </p:cNvPicPr>
          <p:nvPr>
            <p:ph type="pic" idx="18"/>
          </p:nvPr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871" t="15128" r="52055" b="46798"/>
          <a:stretch/>
        </p:blipFill>
        <p:spPr/>
      </p:pic>
      <p:pic>
        <p:nvPicPr>
          <p:cNvPr id="18" name="Bild 1"/>
          <p:cNvPicPr>
            <a:picLocks noGrp="1" noChangeAspect="1"/>
          </p:cNvPicPr>
          <p:nvPr>
            <p:ph type="pic" idx="1"/>
          </p:nvPr>
        </p:nvPicPr>
        <p:blipFill>
          <a:blip r:embed="rId4"/>
          <a:srcRect t="25" b="25"/>
          <a:stretch>
            <a:fillRect/>
          </a:stretch>
        </p:blipFill>
        <p:spPr>
          <a:prstGeom prst="rect">
            <a:avLst/>
          </a:prstGeom>
        </p:spPr>
      </p:pic>
      <p:sp>
        <p:nvSpPr>
          <p:cNvPr id="20" name="Rechteck Batterie"/>
          <p:cNvSpPr/>
          <p:nvPr/>
        </p:nvSpPr>
        <p:spPr>
          <a:xfrm>
            <a:off x="6091238" y="1805685"/>
            <a:ext cx="474858" cy="474858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1" name="1"/>
          <p:cNvSpPr/>
          <p:nvPr/>
        </p:nvSpPr>
        <p:spPr>
          <a:xfrm>
            <a:off x="5180715" y="5760987"/>
            <a:ext cx="108000" cy="108000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36000" rIns="36000" bIns="36000" rtlCol="0" anchor="ctr"/>
          <a:lstStyle/>
          <a:p>
            <a:pPr algn="ctr"/>
            <a:r>
              <a:rPr lang="de-DE" sz="600" b="1" dirty="0"/>
              <a:t>1</a:t>
            </a:r>
            <a:endParaRPr lang="de-DE" dirty="0"/>
          </a:p>
        </p:txBody>
      </p:sp>
      <p:sp>
        <p:nvSpPr>
          <p:cNvPr id="22" name="2"/>
          <p:cNvSpPr/>
          <p:nvPr/>
        </p:nvSpPr>
        <p:spPr>
          <a:xfrm>
            <a:off x="6294817" y="5760987"/>
            <a:ext cx="108000" cy="108000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36000" rIns="36000" bIns="36000" rtlCol="0" anchor="ctr"/>
          <a:lstStyle/>
          <a:p>
            <a:pPr algn="ctr"/>
            <a:r>
              <a:rPr lang="de-DE" sz="600" b="1" dirty="0"/>
              <a:t>2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9566883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</p:childTnLst>
        </p:cTn>
      </p:par>
    </p:tnLst>
    <p:bldLst>
      <p:bldP spid="29" grpId="0" animBg="1"/>
      <p:bldP spid="29" grpId="1" animBg="1"/>
      <p:bldP spid="29" grpId="2" animBg="1"/>
      <p:bldP spid="30" grpId="0" animBg="1"/>
      <p:bldP spid="30" grpId="1" animBg="1"/>
      <p:bldP spid="30" grpId="2" animBg="1"/>
      <p:bldP spid="20" grpId="0" animBg="1"/>
      <p:bldP spid="20" grpId="1" animBg="1"/>
      <p:bldP spid="20" grpId="2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Contents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pPr>
              <a:buFont typeface="Calibri" panose="020F0502020204030204" pitchFamily="34" charset="0"/>
              <a:buChar char="●"/>
            </a:pPr>
            <a:r>
              <a:rPr lang="de-DE" u="sng" dirty="0">
                <a:solidFill>
                  <a:schemeClr val="accent1"/>
                </a:solidFill>
              </a:rPr>
              <a:t>Service Notes</a:t>
            </a:r>
          </a:p>
          <a:p>
            <a:pPr>
              <a:buFont typeface="Calibri" panose="020F0502020204030204" pitchFamily="34" charset="0"/>
              <a:buChar char="●"/>
            </a:pPr>
            <a:r>
              <a:rPr lang="de-DE" u="sng" dirty="0">
                <a:solidFill>
                  <a:schemeClr val="accent1"/>
                </a:solidFill>
                <a:hlinkClick r:id="rId2" action="ppaction://hlinksldjump"/>
              </a:rPr>
              <a:t>Remove the Service Cover</a:t>
            </a:r>
            <a:endParaRPr lang="de-DE" u="sng" dirty="0">
              <a:solidFill>
                <a:schemeClr val="accent1"/>
              </a:solidFill>
            </a:endParaRPr>
          </a:p>
          <a:p>
            <a:pPr>
              <a:buFont typeface="Calibri" panose="020F0502020204030204" pitchFamily="34" charset="0"/>
              <a:buChar char="●"/>
            </a:pPr>
            <a:r>
              <a:rPr lang="de-DE" u="sng" dirty="0">
                <a:solidFill>
                  <a:schemeClr val="accent1"/>
                </a:solidFill>
                <a:hlinkClick r:id="rId3" action="ppaction://hlinksldjump"/>
              </a:rPr>
              <a:t>Remove the </a:t>
            </a:r>
            <a:r>
              <a:rPr lang="de-DE" sz="2000" u="sng" dirty="0">
                <a:solidFill>
                  <a:schemeClr val="accent1"/>
                </a:solidFill>
                <a:hlinkClick r:id="rId3" action="ppaction://hlinksldjump"/>
              </a:rPr>
              <a:t>ODD</a:t>
            </a:r>
            <a:r>
              <a:rPr lang="de-DE" sz="2000" dirty="0">
                <a:solidFill>
                  <a:srgbClr val="784D96"/>
                </a:solidFill>
                <a:hlinkClick r:id="rId3" action="ppaction://hlinksldjump"/>
              </a:rPr>
              <a:t> </a:t>
            </a:r>
            <a:endParaRPr lang="de-DE" sz="2000" dirty="0">
              <a:solidFill>
                <a:srgbClr val="784D96"/>
              </a:solidFill>
            </a:endParaRPr>
          </a:p>
          <a:p>
            <a:pPr>
              <a:buFont typeface="Calibri" panose="020F0502020204030204" pitchFamily="34" charset="0"/>
              <a:buChar char="●"/>
            </a:pPr>
            <a:r>
              <a:rPr lang="de-DE" u="sng" dirty="0">
                <a:solidFill>
                  <a:schemeClr val="accent1"/>
                </a:solidFill>
                <a:hlinkClick r:id="rId4" action="ppaction://hlinksldjump"/>
              </a:rPr>
              <a:t>Remove the HDD /SSD</a:t>
            </a:r>
            <a:endParaRPr lang="de-DE" u="sng" dirty="0">
              <a:solidFill>
                <a:schemeClr val="accent1"/>
              </a:solidFill>
            </a:endParaRPr>
          </a:p>
          <a:p>
            <a:pPr>
              <a:buFont typeface="Calibri" panose="020F0502020204030204" pitchFamily="34" charset="0"/>
              <a:buChar char="●"/>
            </a:pPr>
            <a:r>
              <a:rPr lang="de-DE" u="sng" dirty="0">
                <a:solidFill>
                  <a:schemeClr val="accent1"/>
                </a:solidFill>
                <a:hlinkClick r:id="rId5" action="ppaction://hlinksldjump"/>
              </a:rPr>
              <a:t>Remove the M.2 SSD</a:t>
            </a:r>
            <a:endParaRPr lang="de-DE" u="sng" dirty="0">
              <a:solidFill>
                <a:schemeClr val="accent1"/>
              </a:solidFill>
            </a:endParaRPr>
          </a:p>
          <a:p>
            <a:pPr>
              <a:buFont typeface="Calibri" panose="020F0502020204030204" pitchFamily="34" charset="0"/>
              <a:buChar char="●"/>
            </a:pPr>
            <a:r>
              <a:rPr lang="de-DE" u="sng" dirty="0">
                <a:solidFill>
                  <a:schemeClr val="accent1"/>
                </a:solidFill>
                <a:hlinkClick r:id="rId6" action="ppaction://hlinksldjump"/>
              </a:rPr>
              <a:t>Remove the </a:t>
            </a:r>
            <a:r>
              <a:rPr lang="de-DE" u="sng" dirty="0">
                <a:solidFill>
                  <a:srgbClr val="784D96"/>
                </a:solidFill>
                <a:hlinkClick r:id="rId6" action="ppaction://hlinksldjump"/>
              </a:rPr>
              <a:t>RAM</a:t>
            </a:r>
            <a:endParaRPr lang="de-DE" u="sng" dirty="0">
              <a:solidFill>
                <a:srgbClr val="784D96"/>
              </a:solidFill>
            </a:endParaRPr>
          </a:p>
          <a:p>
            <a:pPr>
              <a:buFont typeface="Calibri" panose="020F0502020204030204" pitchFamily="34" charset="0"/>
              <a:buChar char="●"/>
            </a:pPr>
            <a:r>
              <a:rPr lang="de-DE" u="sng" dirty="0">
                <a:solidFill>
                  <a:schemeClr val="accent1"/>
                </a:solidFill>
                <a:hlinkClick r:id="rId7" action="ppaction://hlinksldjump"/>
              </a:rPr>
              <a:t>Remove the CPU Fan / Heatsink</a:t>
            </a:r>
            <a:endParaRPr lang="de-DE" u="sng" dirty="0">
              <a:solidFill>
                <a:schemeClr val="accent1"/>
              </a:solidFill>
            </a:endParaRPr>
          </a:p>
          <a:p>
            <a:pPr>
              <a:buFont typeface="Calibri" panose="020F0502020204030204" pitchFamily="34" charset="0"/>
              <a:buChar char="●"/>
            </a:pPr>
            <a:r>
              <a:rPr lang="de-DE" u="sng" dirty="0">
                <a:solidFill>
                  <a:schemeClr val="accent1"/>
                </a:solidFill>
                <a:hlinkClick r:id="rId8" action="ppaction://hlinksldjump"/>
              </a:rPr>
              <a:t>Remove the </a:t>
            </a:r>
            <a:r>
              <a:rPr lang="de-DE" u="sng" dirty="0">
                <a:solidFill>
                  <a:srgbClr val="784D96"/>
                </a:solidFill>
                <a:hlinkClick r:id="rId8" action="ppaction://hlinksldjump"/>
              </a:rPr>
              <a:t>CPU</a:t>
            </a:r>
            <a:endParaRPr lang="de-DE" u="sng" dirty="0">
              <a:solidFill>
                <a:srgbClr val="784D96"/>
              </a:solidFill>
            </a:endParaRPr>
          </a:p>
          <a:p>
            <a:pPr>
              <a:buFont typeface="Calibri" panose="020F0502020204030204" pitchFamily="34" charset="0"/>
              <a:buChar char="●"/>
            </a:pPr>
            <a:r>
              <a:rPr lang="de-DE" u="sng" dirty="0">
                <a:solidFill>
                  <a:schemeClr val="accent1"/>
                </a:solidFill>
                <a:hlinkClick r:id="rId9" action="ppaction://hlinksldjump"/>
              </a:rPr>
              <a:t>Remove the </a:t>
            </a:r>
            <a:r>
              <a:rPr lang="de-DE" sz="2000" u="sng" dirty="0">
                <a:solidFill>
                  <a:srgbClr val="784D96"/>
                </a:solidFill>
                <a:hlinkClick r:id="rId9" action="ppaction://hlinksldjump"/>
              </a:rPr>
              <a:t>CMOS-Battery</a:t>
            </a:r>
            <a:endParaRPr lang="de-DE" sz="2000" u="sng" dirty="0">
              <a:solidFill>
                <a:srgbClr val="784D96"/>
              </a:solidFill>
            </a:endParaRPr>
          </a:p>
          <a:p>
            <a:pPr>
              <a:buFont typeface="Calibri" panose="020F0502020204030204" pitchFamily="34" charset="0"/>
              <a:buChar char="●"/>
            </a:pPr>
            <a:endParaRPr lang="de-DE" dirty="0">
              <a:solidFill>
                <a:srgbClr val="784D96"/>
              </a:solidFill>
            </a:endParaRPr>
          </a:p>
          <a:p>
            <a:pPr>
              <a:buFont typeface="Calibri" panose="020F0502020204030204" pitchFamily="34" charset="0"/>
              <a:buChar char="●"/>
            </a:pPr>
            <a:endParaRPr lang="de-DE" sz="2000" dirty="0">
              <a:solidFill>
                <a:srgbClr val="784D96"/>
              </a:solidFill>
            </a:endParaRP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/>
        <p:txBody>
          <a:bodyPr>
            <a:normAutofit/>
          </a:bodyPr>
          <a:lstStyle/>
          <a:p>
            <a:pPr>
              <a:buFont typeface="Calibri" panose="020F0502020204030204" pitchFamily="34" charset="0"/>
              <a:buChar char="●"/>
            </a:pPr>
            <a:r>
              <a:rPr lang="de-DE" u="sng" dirty="0">
                <a:solidFill>
                  <a:schemeClr val="accent1"/>
                </a:solidFill>
                <a:hlinkClick r:id="rId10" action="ppaction://hlinksldjump"/>
              </a:rPr>
              <a:t>Remove the </a:t>
            </a:r>
            <a:r>
              <a:rPr lang="de-DE" u="sng" dirty="0">
                <a:solidFill>
                  <a:srgbClr val="784D96"/>
                </a:solidFill>
                <a:hlinkClick r:id="rId10" action="ppaction://hlinksldjump"/>
              </a:rPr>
              <a:t>Keyboard </a:t>
            </a:r>
            <a:endParaRPr lang="de-DE" u="sng" dirty="0">
              <a:solidFill>
                <a:srgbClr val="784D96"/>
              </a:solidFill>
            </a:endParaRPr>
          </a:p>
          <a:p>
            <a:pPr>
              <a:buFont typeface="Calibri" panose="020F0502020204030204" pitchFamily="34" charset="0"/>
              <a:buChar char="●"/>
            </a:pPr>
            <a:r>
              <a:rPr lang="de-DE" sz="2000" u="sng" dirty="0">
                <a:solidFill>
                  <a:srgbClr val="784D96"/>
                </a:solidFill>
                <a:hlinkClick r:id="rId11" action="ppaction://hlinksldjump"/>
              </a:rPr>
              <a:t>LTE Module </a:t>
            </a:r>
            <a:r>
              <a:rPr lang="de-DE" u="sng" dirty="0">
                <a:solidFill>
                  <a:srgbClr val="784D96"/>
                </a:solidFill>
                <a:hlinkClick r:id="rId11" action="ppaction://hlinksldjump"/>
              </a:rPr>
              <a:t>installation</a:t>
            </a:r>
            <a:endParaRPr lang="de-DE" sz="2000" u="sng" dirty="0">
              <a:solidFill>
                <a:srgbClr val="784D96"/>
              </a:solidFill>
            </a:endParaRPr>
          </a:p>
          <a:p>
            <a:pPr>
              <a:buFont typeface="Calibri" panose="020F0502020204030204" pitchFamily="34" charset="0"/>
              <a:buChar char="●"/>
            </a:pPr>
            <a:r>
              <a:rPr lang="de-DE" u="sng" dirty="0">
                <a:solidFill>
                  <a:schemeClr val="accent1"/>
                </a:solidFill>
                <a:hlinkClick r:id="rId12" action="ppaction://hlinksldjump"/>
              </a:rPr>
              <a:t>Remove the </a:t>
            </a:r>
            <a:r>
              <a:rPr lang="de-DE" u="sng" dirty="0">
                <a:solidFill>
                  <a:srgbClr val="784D96"/>
                </a:solidFill>
                <a:hlinkClick r:id="rId12" action="ppaction://hlinksldjump"/>
              </a:rPr>
              <a:t>WLAN Module</a:t>
            </a:r>
            <a:endParaRPr lang="de-DE" u="sng" dirty="0">
              <a:solidFill>
                <a:srgbClr val="784D96"/>
              </a:solidFill>
            </a:endParaRPr>
          </a:p>
          <a:p>
            <a:pPr>
              <a:buFont typeface="Calibri" panose="020F0502020204030204" pitchFamily="34" charset="0"/>
              <a:buChar char="●"/>
            </a:pPr>
            <a:r>
              <a:rPr lang="de-DE" u="sng" dirty="0">
                <a:solidFill>
                  <a:schemeClr val="accent1"/>
                </a:solidFill>
                <a:hlinkClick r:id="rId13" action="ppaction://hlinksldjump"/>
              </a:rPr>
              <a:t>Remove the </a:t>
            </a:r>
            <a:r>
              <a:rPr lang="de-DE" sz="2000" u="sng" dirty="0">
                <a:solidFill>
                  <a:srgbClr val="784D96"/>
                </a:solidFill>
                <a:hlinkClick r:id="rId13" action="ppaction://hlinksldjump"/>
              </a:rPr>
              <a:t>Mainboard</a:t>
            </a:r>
            <a:endParaRPr lang="de-DE" sz="2000" u="sng" dirty="0">
              <a:solidFill>
                <a:srgbClr val="784D96"/>
              </a:solidFill>
            </a:endParaRPr>
          </a:p>
          <a:p>
            <a:pPr>
              <a:buFont typeface="Calibri" panose="020F0502020204030204" pitchFamily="34" charset="0"/>
              <a:buChar char="●"/>
            </a:pPr>
            <a:r>
              <a:rPr lang="de-DE" u="sng" dirty="0">
                <a:solidFill>
                  <a:schemeClr val="accent1"/>
                </a:solidFill>
                <a:hlinkClick r:id="rId14" action="ppaction://hlinksldjump"/>
              </a:rPr>
              <a:t>Remove the </a:t>
            </a:r>
            <a:r>
              <a:rPr lang="de-DE" u="sng" dirty="0">
                <a:solidFill>
                  <a:srgbClr val="784D96"/>
                </a:solidFill>
                <a:hlinkClick r:id="rId14" action="ppaction://hlinksldjump"/>
              </a:rPr>
              <a:t>Top Case </a:t>
            </a:r>
            <a:endParaRPr lang="de-DE" u="sng" dirty="0">
              <a:solidFill>
                <a:srgbClr val="784D96"/>
              </a:solidFill>
            </a:endParaRPr>
          </a:p>
          <a:p>
            <a:pPr>
              <a:buFont typeface="Calibri" panose="020F0502020204030204" pitchFamily="34" charset="0"/>
              <a:buChar char="●"/>
            </a:pPr>
            <a:r>
              <a:rPr lang="de-DE" u="sng" dirty="0">
                <a:solidFill>
                  <a:schemeClr val="accent1"/>
                </a:solidFill>
                <a:hlinkClick r:id="rId15" action="ppaction://hlinksldjump"/>
              </a:rPr>
              <a:t>Remove the </a:t>
            </a:r>
            <a:r>
              <a:rPr lang="de-DE" sz="2000" u="sng" dirty="0">
                <a:solidFill>
                  <a:srgbClr val="784D96"/>
                </a:solidFill>
                <a:hlinkClick r:id="rId15" action="ppaction://hlinksldjump"/>
              </a:rPr>
              <a:t>LCD Display </a:t>
            </a:r>
            <a:endParaRPr lang="de-DE" sz="2000" u="sng" dirty="0">
              <a:solidFill>
                <a:srgbClr val="784D96"/>
              </a:solidFill>
            </a:endParaRPr>
          </a:p>
          <a:p>
            <a:pPr>
              <a:buFont typeface="Calibri" panose="020F0502020204030204" pitchFamily="34" charset="0"/>
              <a:buChar char="●"/>
            </a:pPr>
            <a:r>
              <a:rPr lang="de-DE" u="sng" dirty="0">
                <a:solidFill>
                  <a:schemeClr val="accent1"/>
                </a:solidFill>
                <a:hlinkClick r:id="rId16" action="ppaction://hlinksldjump"/>
              </a:rPr>
              <a:t>Remove the Bottom Case </a:t>
            </a:r>
            <a:endParaRPr lang="de-DE" u="sng" dirty="0">
              <a:solidFill>
                <a:schemeClr val="accent1"/>
              </a:solidFill>
            </a:endParaRPr>
          </a:p>
          <a:p>
            <a:pPr>
              <a:buFont typeface="Calibri" panose="020F0502020204030204" pitchFamily="34" charset="0"/>
              <a:buChar char="●"/>
            </a:pPr>
            <a:r>
              <a:rPr lang="de-DE" u="sng" dirty="0">
                <a:solidFill>
                  <a:schemeClr val="accent1"/>
                </a:solidFill>
                <a:hlinkClick r:id="rId17" action="ppaction://hlinksldjump"/>
              </a:rPr>
              <a:t>Remove the </a:t>
            </a:r>
            <a:r>
              <a:rPr lang="de-DE" sz="2000" u="sng" dirty="0">
                <a:solidFill>
                  <a:srgbClr val="784D96"/>
                </a:solidFill>
                <a:hlinkClick r:id="rId17" action="ppaction://hlinksldjump"/>
              </a:rPr>
              <a:t>LCD Back Cover</a:t>
            </a:r>
            <a:endParaRPr lang="de-DE" sz="2000" u="sng" dirty="0">
              <a:solidFill>
                <a:srgbClr val="784D96"/>
              </a:solidFill>
            </a:endParaRPr>
          </a:p>
          <a:p>
            <a:pPr>
              <a:buFont typeface="Calibri" panose="020F0502020204030204" pitchFamily="34" charset="0"/>
              <a:buChar char="●"/>
            </a:pPr>
            <a:r>
              <a:rPr lang="de-DE" dirty="0">
                <a:solidFill>
                  <a:srgbClr val="784D96"/>
                </a:solidFill>
                <a:hlinkClick r:id="rId16" action="ppaction://hlinksldjump"/>
              </a:rPr>
              <a:t>Spare Parts</a:t>
            </a:r>
            <a:r>
              <a:rPr lang="de-DE" dirty="0">
                <a:solidFill>
                  <a:srgbClr val="784D96"/>
                </a:solidFill>
                <a:hlinkClick r:id="rId18" action="ppaction://hlinksldjump"/>
              </a:rPr>
              <a:t> 1543/1542/1542K</a:t>
            </a:r>
            <a:endParaRPr lang="de-DE" dirty="0">
              <a:solidFill>
                <a:srgbClr val="784D96"/>
              </a:solidFill>
            </a:endParaRPr>
          </a:p>
          <a:p>
            <a:pPr>
              <a:buFont typeface="Calibri" panose="020F0502020204030204" pitchFamily="34" charset="0"/>
              <a:buChar char="●"/>
            </a:pPr>
            <a:endParaRPr lang="de-DE" dirty="0">
              <a:solidFill>
                <a:srgbClr val="784D96"/>
              </a:solidFill>
            </a:endParaRPr>
          </a:p>
          <a:p>
            <a:pPr>
              <a:buFont typeface="Calibri" panose="020F0502020204030204" pitchFamily="34" charset="0"/>
              <a:buChar char="●"/>
            </a:pPr>
            <a:endParaRPr lang="de-DE" sz="2000" dirty="0">
              <a:solidFill>
                <a:srgbClr val="784D96"/>
              </a:solidFill>
            </a:endParaRP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dirty="0"/>
              <a:t>June 2021</a:t>
            </a: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dirty="0"/>
              <a:t>Contents</a:t>
            </a:r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BBCAA3-C96A-44FD-8008-FD7B37EC54AC}" type="slidenum">
              <a:rPr lang="de-DE" smtClean="0"/>
              <a:t>2</a:t>
            </a:fld>
            <a:endParaRPr lang="de-DE" dirty="0"/>
          </a:p>
        </p:txBody>
      </p:sp>
      <p:pic>
        <p:nvPicPr>
          <p:cNvPr id="8" name="Grafik 7"/>
          <p:cNvPicPr>
            <a:picLocks noChangeAspect="1"/>
          </p:cNvPicPr>
          <p:nvPr/>
        </p:nvPicPr>
        <p:blipFill>
          <a:blip r:embed="rId19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8000" y="5561495"/>
            <a:ext cx="914402" cy="603505"/>
          </a:xfrm>
          <a:prstGeom prst="rect">
            <a:avLst/>
          </a:prstGeom>
        </p:spPr>
      </p:pic>
      <p:pic>
        <p:nvPicPr>
          <p:cNvPr id="9" name="Grafik 8"/>
          <p:cNvPicPr>
            <a:picLocks noChangeAspect="1"/>
          </p:cNvPicPr>
          <p:nvPr/>
        </p:nvPicPr>
        <p:blipFill>
          <a:blip r:embed="rId20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28000" y="5665275"/>
            <a:ext cx="2340634" cy="4997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591966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REMOVE THE</a:t>
            </a:r>
            <a:r>
              <a:rPr lang="en-GB" dirty="0"/>
              <a:t> </a:t>
            </a:r>
            <a:r>
              <a:rPr lang="de-DE" dirty="0"/>
              <a:t>KEYBOARD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/>
              <a:t>TERRA MOBILE 1543</a:t>
            </a:r>
          </a:p>
          <a:p>
            <a:r>
              <a:rPr lang="de-DE" dirty="0" err="1"/>
              <a:t>Difficulty</a:t>
            </a:r>
            <a:r>
              <a:rPr lang="de-DE" dirty="0"/>
              <a:t>: </a:t>
            </a:r>
            <a:r>
              <a:rPr lang="de-DE" dirty="0">
                <a:solidFill>
                  <a:srgbClr val="784D96"/>
                </a:solidFill>
                <a:sym typeface="Wingdings 2" panose="05020102010507070707" pitchFamily="18" charset="2"/>
              </a:rPr>
              <a:t></a:t>
            </a:r>
            <a:endParaRPr lang="de-DE" dirty="0">
              <a:solidFill>
                <a:srgbClr val="784D96"/>
              </a:solidFill>
            </a:endParaRPr>
          </a:p>
          <a:p>
            <a:endParaRPr lang="de-DE" dirty="0">
              <a:solidFill>
                <a:srgbClr val="784D96"/>
              </a:solidFill>
            </a:endParaRPr>
          </a:p>
          <a:p>
            <a:endParaRPr lang="de-DE" dirty="0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dirty="0"/>
              <a:t>June 2021</a:t>
            </a:r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dirty="0"/>
              <a:t>REMOVE THE</a:t>
            </a:r>
            <a:r>
              <a:rPr lang="en-GB" dirty="0"/>
              <a:t> </a:t>
            </a:r>
            <a:r>
              <a:rPr lang="de-DE" dirty="0"/>
              <a:t>KEYBOARD</a:t>
            </a: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BBCAA3-C96A-44FD-8008-FD7B37EC54AC}" type="slidenum">
              <a:rPr lang="de-DE" smtClean="0"/>
              <a:t>20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35942761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nummernplatzhalt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BBCAA3-C96A-44FD-8008-FD7B37EC54AC}" type="slidenum">
              <a:rPr lang="de-DE" smtClean="0"/>
              <a:t>21</a:t>
            </a:fld>
            <a:endParaRPr lang="de-DE" dirty="0"/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dirty="0"/>
              <a:t>REMOVE THE</a:t>
            </a:r>
            <a:r>
              <a:rPr lang="en-GB" dirty="0"/>
              <a:t> </a:t>
            </a:r>
            <a:r>
              <a:rPr lang="de-DE" dirty="0"/>
              <a:t>KEYBOARD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dirty="0"/>
              <a:t>June 2021</a:t>
            </a:r>
          </a:p>
        </p:txBody>
      </p:sp>
      <p:sp>
        <p:nvSpPr>
          <p:cNvPr id="5" name="Textplatzhalter 4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4104212" cy="3811588"/>
          </a:xfrm>
        </p:spPr>
        <p:txBody>
          <a:bodyPr/>
          <a:lstStyle/>
          <a:p>
            <a:r>
              <a:rPr lang="de-DE" u="sng">
                <a:solidFill>
                  <a:schemeClr val="accent1"/>
                </a:solidFill>
                <a:hlinkClick r:id="rId2" action="ppaction://hlinksldjump"/>
              </a:rPr>
              <a:t>Remove the service cover</a:t>
            </a:r>
            <a:endParaRPr lang="de-DE" u="sng">
              <a:solidFill>
                <a:schemeClr val="accent1"/>
              </a:solidFill>
            </a:endParaRPr>
          </a:p>
          <a:p>
            <a:r>
              <a:rPr lang="en-US"/>
              <a:t>Remove </a:t>
            </a:r>
            <a:r>
              <a:rPr lang="en-US" dirty="0"/>
              <a:t>the two marked screws. (Fig.1).</a:t>
            </a:r>
          </a:p>
          <a:p>
            <a:r>
              <a:rPr lang="en-US" dirty="0"/>
              <a:t>Flip open the notebook display by 90°, press lightly into the screw hole with the screwdriver and hold the keyboard at the same time. (Fig.2).</a:t>
            </a:r>
          </a:p>
          <a:p>
            <a:r>
              <a:rPr lang="en-US" dirty="0"/>
              <a:t>Place the keyboard upside down on the notebook case .( Fig.3).</a:t>
            </a:r>
          </a:p>
          <a:p>
            <a:r>
              <a:rPr lang="en-US" dirty="0"/>
              <a:t>Disconnect the two flat ribbon cables. (Fig.4)</a:t>
            </a:r>
          </a:p>
          <a:p>
            <a:r>
              <a:rPr lang="en-US" dirty="0"/>
              <a:t>Now you can remove the keyboard. (Fig.5).</a:t>
            </a:r>
            <a:endParaRPr lang="de-DE" dirty="0"/>
          </a:p>
        </p:txBody>
      </p:sp>
      <p:sp>
        <p:nvSpPr>
          <p:cNvPr id="6" name="Titel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1. </a:t>
            </a:r>
            <a:r>
              <a:rPr lang="de-DE" dirty="0" err="1"/>
              <a:t>Step</a:t>
            </a:r>
            <a:endParaRPr lang="de-DE" dirty="0"/>
          </a:p>
        </p:txBody>
      </p:sp>
      <p:sp>
        <p:nvSpPr>
          <p:cNvPr id="42" name="M5"/>
          <p:cNvSpPr/>
          <p:nvPr/>
        </p:nvSpPr>
        <p:spPr>
          <a:xfrm>
            <a:off x="9607568" y="5137318"/>
            <a:ext cx="1123606" cy="774000"/>
          </a:xfrm>
          <a:prstGeom prst="rect">
            <a:avLst/>
          </a:prstGeom>
          <a:solidFill>
            <a:srgbClr val="784D96">
              <a:alpha val="76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38" name="M4"/>
          <p:cNvSpPr/>
          <p:nvPr/>
        </p:nvSpPr>
        <p:spPr>
          <a:xfrm>
            <a:off x="8487428" y="5137318"/>
            <a:ext cx="1123606" cy="774000"/>
          </a:xfrm>
          <a:prstGeom prst="rect">
            <a:avLst/>
          </a:prstGeom>
          <a:solidFill>
            <a:srgbClr val="784D96">
              <a:alpha val="76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39" name="M3"/>
          <p:cNvSpPr/>
          <p:nvPr/>
        </p:nvSpPr>
        <p:spPr>
          <a:xfrm>
            <a:off x="7372096" y="5137318"/>
            <a:ext cx="1123606" cy="774000"/>
          </a:xfrm>
          <a:prstGeom prst="rect">
            <a:avLst/>
          </a:prstGeom>
          <a:solidFill>
            <a:srgbClr val="784D96">
              <a:alpha val="76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40" name="M2"/>
          <p:cNvSpPr/>
          <p:nvPr/>
        </p:nvSpPr>
        <p:spPr>
          <a:xfrm>
            <a:off x="6256764" y="5137318"/>
            <a:ext cx="1123606" cy="774000"/>
          </a:xfrm>
          <a:prstGeom prst="rect">
            <a:avLst/>
          </a:prstGeom>
          <a:solidFill>
            <a:srgbClr val="784D96">
              <a:alpha val="76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41" name="M1"/>
          <p:cNvSpPr/>
          <p:nvPr/>
        </p:nvSpPr>
        <p:spPr>
          <a:xfrm>
            <a:off x="5141432" y="5137318"/>
            <a:ext cx="1123606" cy="774000"/>
          </a:xfrm>
          <a:prstGeom prst="rect">
            <a:avLst/>
          </a:prstGeom>
          <a:solidFill>
            <a:srgbClr val="784D96">
              <a:alpha val="76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37" name="Thumbnail 5"/>
          <p:cNvPicPr>
            <a:picLocks noGrp="1" noChangeAspect="1"/>
          </p:cNvPicPr>
          <p:nvPr>
            <p:ph type="pic" sz="quarter" idx="17"/>
          </p:nvPr>
        </p:nvPicPr>
        <p:blipFill>
          <a:blip r:embed="rId3"/>
          <a:srcRect t="25" b="25"/>
          <a:stretch>
            <a:fillRect/>
          </a:stretch>
        </p:blipFill>
        <p:spPr>
          <a:prstGeom prst="rect">
            <a:avLst/>
          </a:prstGeom>
        </p:spPr>
      </p:pic>
      <p:pic>
        <p:nvPicPr>
          <p:cNvPr id="33" name="Thumbnail  4"/>
          <p:cNvPicPr>
            <a:picLocks noGrp="1" noChangeAspect="1"/>
          </p:cNvPicPr>
          <p:nvPr>
            <p:ph type="pic" sz="quarter" idx="16"/>
          </p:nvPr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4" b="34"/>
          <a:stretch>
            <a:fillRect/>
          </a:stretch>
        </p:blipFill>
        <p:spPr/>
      </p:pic>
      <p:pic>
        <p:nvPicPr>
          <p:cNvPr id="31" name="Thumbnail 3"/>
          <p:cNvPicPr>
            <a:picLocks noGrp="1" noChangeAspect="1"/>
          </p:cNvPicPr>
          <p:nvPr>
            <p:ph type="pic" sz="quarter" idx="15"/>
          </p:nvPr>
        </p:nvPicPr>
        <p:blipFill>
          <a:blip r:embed="rId5"/>
          <a:srcRect l="51" r="51"/>
          <a:stretch>
            <a:fillRect/>
          </a:stretch>
        </p:blipFill>
        <p:spPr>
          <a:prstGeom prst="rect">
            <a:avLst/>
          </a:prstGeom>
        </p:spPr>
      </p:pic>
      <p:pic>
        <p:nvPicPr>
          <p:cNvPr id="23" name="Thumbnail 2"/>
          <p:cNvPicPr>
            <a:picLocks noGrp="1" noChangeAspect="1"/>
          </p:cNvPicPr>
          <p:nvPr>
            <p:ph type="pic" sz="quarter" idx="14"/>
          </p:nvPr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4" b="34"/>
          <a:stretch>
            <a:fillRect/>
          </a:stretch>
        </p:blipFill>
        <p:spPr/>
      </p:pic>
      <p:pic>
        <p:nvPicPr>
          <p:cNvPr id="21" name="Thumbnail 1"/>
          <p:cNvPicPr>
            <a:picLocks noGrp="1" noChangeAspect="1"/>
          </p:cNvPicPr>
          <p:nvPr>
            <p:ph type="pic" sz="quarter" idx="13"/>
          </p:nvPr>
        </p:nvPicPr>
        <p:blipFill>
          <a:blip r:embed="rId7"/>
          <a:srcRect t="25" b="25"/>
          <a:stretch>
            <a:fillRect/>
          </a:stretch>
        </p:blipFill>
        <p:spPr>
          <a:prstGeom prst="rect">
            <a:avLst/>
          </a:prstGeom>
        </p:spPr>
      </p:pic>
      <p:pic>
        <p:nvPicPr>
          <p:cNvPr id="34" name="Bild 5"/>
          <p:cNvPicPr>
            <a:picLocks noGrp="1" noChangeAspect="1"/>
          </p:cNvPicPr>
          <p:nvPr>
            <p:ph type="pic" idx="21"/>
          </p:nvPr>
        </p:nvPicPr>
        <p:blipFill rotWithShape="1">
          <a:blip r:embed="rId8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093" t="16603" r="8419" b="4909"/>
          <a:stretch/>
        </p:blipFill>
        <p:spPr/>
      </p:pic>
      <p:pic>
        <p:nvPicPr>
          <p:cNvPr id="32" name="Bild 4"/>
          <p:cNvPicPr>
            <a:picLocks noGrp="1" noChangeAspect="1"/>
          </p:cNvPicPr>
          <p:nvPr>
            <p:ph type="pic" idx="20"/>
          </p:nvPr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  <p:pic>
        <p:nvPicPr>
          <p:cNvPr id="30" name="Bild 3"/>
          <p:cNvPicPr>
            <a:picLocks noGrp="1" noChangeAspect="1"/>
          </p:cNvPicPr>
          <p:nvPr>
            <p:ph type="pic" idx="19"/>
          </p:nvPr>
        </p:nvPicPr>
        <p:blipFill rotWithShape="1">
          <a:blip r:embed="rId10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987" t="16470" r="9157" b="5674"/>
          <a:stretch/>
        </p:blipFill>
        <p:spPr/>
      </p:pic>
      <p:pic>
        <p:nvPicPr>
          <p:cNvPr id="16" name="Bild 2"/>
          <p:cNvPicPr>
            <a:picLocks noGrp="1" noChangeAspect="1"/>
          </p:cNvPicPr>
          <p:nvPr>
            <p:ph type="pic" idx="18"/>
          </p:nvPr>
        </p:nvPicPr>
        <p:blipFill>
          <a:blip r:embed="rId11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  <p:sp>
        <p:nvSpPr>
          <p:cNvPr id="25" name="pfeil tastatur herausdrücken"/>
          <p:cNvSpPr/>
          <p:nvPr/>
        </p:nvSpPr>
        <p:spPr>
          <a:xfrm rot="14247847">
            <a:off x="9712090" y="1169226"/>
            <a:ext cx="400565" cy="1111801"/>
          </a:xfrm>
          <a:prstGeom prst="up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grpSp>
        <p:nvGrpSpPr>
          <p:cNvPr id="29" name="pfeil aufklappen"/>
          <p:cNvGrpSpPr/>
          <p:nvPr/>
        </p:nvGrpSpPr>
        <p:grpSpPr>
          <a:xfrm>
            <a:off x="8277967" y="2997000"/>
            <a:ext cx="1211866" cy="1396295"/>
            <a:chOff x="8255263" y="2962241"/>
            <a:chExt cx="1211866" cy="1396295"/>
          </a:xfrm>
        </p:grpSpPr>
        <p:sp>
          <p:nvSpPr>
            <p:cNvPr id="27" name="Bogen 26"/>
            <p:cNvSpPr/>
            <p:nvPr/>
          </p:nvSpPr>
          <p:spPr>
            <a:xfrm rot="16755725">
              <a:off x="8252232" y="3143639"/>
              <a:ext cx="1396295" cy="1033499"/>
            </a:xfrm>
            <a:prstGeom prst="arc">
              <a:avLst/>
            </a:prstGeom>
            <a:noFill/>
            <a:ln w="1206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r>
                <a:rPr lang="de-DE" dirty="0"/>
                <a:t>  </a:t>
              </a:r>
            </a:p>
          </p:txBody>
        </p:sp>
        <p:sp>
          <p:nvSpPr>
            <p:cNvPr id="28" name="Gleichschenkliges Dreieck 27"/>
            <p:cNvSpPr/>
            <p:nvPr/>
          </p:nvSpPr>
          <p:spPr>
            <a:xfrm rot="11320114">
              <a:off x="8255263" y="3460185"/>
              <a:ext cx="392727" cy="239906"/>
            </a:xfrm>
            <a:prstGeom prst="triangl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</p:grpSp>
      <p:pic>
        <p:nvPicPr>
          <p:cNvPr id="17" name="Bild 1"/>
          <p:cNvPicPr>
            <a:picLocks noGrp="1" noChangeAspect="1"/>
          </p:cNvPicPr>
          <p:nvPr>
            <p:ph type="pic" idx="1"/>
          </p:nvPr>
        </p:nvPicPr>
        <p:blipFill>
          <a:blip r:embed="rId7"/>
          <a:srcRect t="25" b="25"/>
          <a:stretch>
            <a:fillRect/>
          </a:stretch>
        </p:blipFill>
        <p:spPr>
          <a:prstGeom prst="rect">
            <a:avLst/>
          </a:prstGeom>
        </p:spPr>
      </p:pic>
      <p:grpSp>
        <p:nvGrpSpPr>
          <p:cNvPr id="20" name="Schrauben Tastatur"/>
          <p:cNvGrpSpPr/>
          <p:nvPr/>
        </p:nvGrpSpPr>
        <p:grpSpPr>
          <a:xfrm>
            <a:off x="6788219" y="3370371"/>
            <a:ext cx="1654245" cy="540742"/>
            <a:chOff x="6788219" y="3370371"/>
            <a:chExt cx="1654245" cy="540742"/>
          </a:xfrm>
        </p:grpSpPr>
        <p:sp>
          <p:nvSpPr>
            <p:cNvPr id="18" name="Kreis Schraube"/>
            <p:cNvSpPr/>
            <p:nvPr/>
          </p:nvSpPr>
          <p:spPr>
            <a:xfrm>
              <a:off x="6788219" y="3370371"/>
              <a:ext cx="290019" cy="290019"/>
            </a:xfrm>
            <a:prstGeom prst="ellipse">
              <a:avLst/>
            </a:prstGeom>
            <a:noFill/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19" name="Kreis Schraube"/>
            <p:cNvSpPr/>
            <p:nvPr/>
          </p:nvSpPr>
          <p:spPr>
            <a:xfrm>
              <a:off x="8152445" y="3621094"/>
              <a:ext cx="290019" cy="290019"/>
            </a:xfrm>
            <a:prstGeom prst="ellipse">
              <a:avLst/>
            </a:prstGeom>
            <a:noFill/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</p:grpSp>
      <p:sp>
        <p:nvSpPr>
          <p:cNvPr id="35" name="1"/>
          <p:cNvSpPr/>
          <p:nvPr/>
        </p:nvSpPr>
        <p:spPr>
          <a:xfrm>
            <a:off x="5180715" y="5760987"/>
            <a:ext cx="108000" cy="108000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36000" rIns="36000" bIns="36000" rtlCol="0" anchor="ctr"/>
          <a:lstStyle/>
          <a:p>
            <a:pPr algn="ctr"/>
            <a:r>
              <a:rPr lang="de-DE" sz="600" b="1" dirty="0"/>
              <a:t>1</a:t>
            </a:r>
            <a:endParaRPr lang="de-DE" dirty="0"/>
          </a:p>
        </p:txBody>
      </p:sp>
      <p:sp>
        <p:nvSpPr>
          <p:cNvPr id="36" name="2"/>
          <p:cNvSpPr/>
          <p:nvPr/>
        </p:nvSpPr>
        <p:spPr>
          <a:xfrm>
            <a:off x="6294817" y="5760987"/>
            <a:ext cx="108000" cy="108000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36000" rIns="36000" bIns="36000" rtlCol="0" anchor="ctr"/>
          <a:lstStyle/>
          <a:p>
            <a:pPr algn="ctr"/>
            <a:r>
              <a:rPr lang="de-DE" sz="600" b="1" dirty="0"/>
              <a:t>2</a:t>
            </a:r>
            <a:endParaRPr lang="de-DE" dirty="0"/>
          </a:p>
        </p:txBody>
      </p:sp>
      <p:sp>
        <p:nvSpPr>
          <p:cNvPr id="43" name="3"/>
          <p:cNvSpPr/>
          <p:nvPr/>
        </p:nvSpPr>
        <p:spPr>
          <a:xfrm>
            <a:off x="7411110" y="5760987"/>
            <a:ext cx="108000" cy="108000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36000" rIns="36000" bIns="36000" rtlCol="0" anchor="ctr"/>
          <a:lstStyle/>
          <a:p>
            <a:pPr algn="ctr"/>
            <a:r>
              <a:rPr lang="de-DE" sz="600" b="1" dirty="0"/>
              <a:t>3</a:t>
            </a:r>
            <a:endParaRPr lang="de-DE" dirty="0"/>
          </a:p>
        </p:txBody>
      </p:sp>
      <p:sp>
        <p:nvSpPr>
          <p:cNvPr id="44" name="4"/>
          <p:cNvSpPr/>
          <p:nvPr/>
        </p:nvSpPr>
        <p:spPr>
          <a:xfrm>
            <a:off x="8525482" y="5760987"/>
            <a:ext cx="108000" cy="108000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36000" rIns="36000" bIns="36000" rtlCol="0" anchor="ctr"/>
          <a:lstStyle/>
          <a:p>
            <a:pPr algn="ctr"/>
            <a:r>
              <a:rPr lang="de-DE" sz="600" b="1" dirty="0"/>
              <a:t>4</a:t>
            </a:r>
            <a:endParaRPr lang="de-DE" dirty="0"/>
          </a:p>
        </p:txBody>
      </p:sp>
      <p:sp>
        <p:nvSpPr>
          <p:cNvPr id="45" name="5"/>
          <p:cNvSpPr/>
          <p:nvPr/>
        </p:nvSpPr>
        <p:spPr>
          <a:xfrm>
            <a:off x="9639719" y="5760987"/>
            <a:ext cx="108000" cy="108000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36000" rIns="36000" bIns="36000" rtlCol="0" anchor="ctr"/>
          <a:lstStyle/>
          <a:p>
            <a:pPr algn="ctr"/>
            <a:r>
              <a:rPr lang="de-DE" sz="600" b="1" dirty="0"/>
              <a:t>5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24395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xit" presetSubtype="0" fill="hold" grpId="5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xit" presetSubtype="0" fill="hold" grpId="5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xit" presetSubtype="0" fill="hold" grpId="5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xit" presetSubtype="0" fill="hold" grpId="5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xit" presetSubtype="0" fill="hold" grpId="5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48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" fill="hold">
                      <p:stCondLst>
                        <p:cond delay="0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77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8" fill="hold">
                      <p:stCondLst>
                        <p:cond delay="0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2" presetID="1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8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2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0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2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4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seq concurrent="1" nextAc="seek">
              <p:cTn id="106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7" fill="hold">
                      <p:stCondLst>
                        <p:cond delay="0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1" presetID="1" presetClass="entr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7" presetID="1" presetClass="exit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1" presetID="1" presetClass="exit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9" presetID="1" presetClass="exit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1" presetID="1" presetClass="exit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3" presetID="1" presetClass="exit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135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6" fill="hold">
                      <p:stCondLst>
                        <p:cond delay="0"/>
                      </p:stCondLst>
                      <p:childTnLst>
                        <p:par>
                          <p:cTn id="137" fill="hold">
                            <p:stCondLst>
                              <p:cond delay="0"/>
                            </p:stCondLst>
                            <p:childTnLst>
                              <p:par>
                                <p:cTn id="13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0" presetID="1" presetClass="entr" presetSubtype="0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6" presetID="1" presetClass="exit" presetSubtype="0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0" presetID="1" presetClass="exit" presetSubtype="0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8" presetID="1" presetClass="exit" presetSubtype="0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0" presetID="1" presetClass="exit" presetSubtype="0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2" presetID="1" presetClass="exit" presetSubtype="0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</p:childTnLst>
        </p:cTn>
      </p:par>
    </p:tnLst>
    <p:bldLst>
      <p:bldP spid="42" grpId="0" animBg="1"/>
      <p:bldP spid="42" grpId="1" animBg="1"/>
      <p:bldP spid="42" grpId="2" animBg="1"/>
      <p:bldP spid="42" grpId="3" animBg="1"/>
      <p:bldP spid="42" grpId="4" animBg="1"/>
      <p:bldP spid="42" grpId="5" animBg="1"/>
      <p:bldP spid="38" grpId="0" animBg="1"/>
      <p:bldP spid="38" grpId="1" animBg="1"/>
      <p:bldP spid="38" grpId="2" animBg="1"/>
      <p:bldP spid="38" grpId="3" animBg="1"/>
      <p:bldP spid="38" grpId="4" animBg="1"/>
      <p:bldP spid="38" grpId="5" animBg="1"/>
      <p:bldP spid="39" grpId="0" animBg="1"/>
      <p:bldP spid="39" grpId="1" animBg="1"/>
      <p:bldP spid="39" grpId="2" animBg="1"/>
      <p:bldP spid="39" grpId="3" animBg="1"/>
      <p:bldP spid="39" grpId="4" animBg="1"/>
      <p:bldP spid="39" grpId="5" animBg="1"/>
      <p:bldP spid="40" grpId="0" animBg="1"/>
      <p:bldP spid="40" grpId="1" animBg="1"/>
      <p:bldP spid="40" grpId="2" animBg="1"/>
      <p:bldP spid="40" grpId="3" animBg="1"/>
      <p:bldP spid="40" grpId="4" animBg="1"/>
      <p:bldP spid="40" grpId="5" animBg="1"/>
      <p:bldP spid="41" grpId="0" animBg="1"/>
      <p:bldP spid="41" grpId="1" animBg="1"/>
      <p:bldP spid="41" grpId="2" animBg="1"/>
      <p:bldP spid="41" grpId="3" animBg="1"/>
      <p:bldP spid="41" grpId="4" animBg="1"/>
      <p:bldP spid="41" grpId="5" animBg="1"/>
      <p:bldP spid="25" grpId="0" animBg="1"/>
      <p:bldP spid="25" grpId="1" animBg="1"/>
      <p:bldP spid="25" grpId="2" animBg="1"/>
      <p:bldP spid="25" grpId="3" animBg="1"/>
      <p:bldP spid="25" grpId="4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LTE MODULE INSTALLATION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/>
              <a:t>TERRA MOBILE 1543</a:t>
            </a:r>
          </a:p>
          <a:p>
            <a:r>
              <a:rPr lang="de-DE" dirty="0" err="1"/>
              <a:t>Difficulty</a:t>
            </a:r>
            <a:r>
              <a:rPr lang="de-DE" dirty="0"/>
              <a:t>: </a:t>
            </a:r>
            <a:r>
              <a:rPr lang="de-DE" dirty="0">
                <a:solidFill>
                  <a:srgbClr val="784D96"/>
                </a:solidFill>
                <a:sym typeface="Wingdings 2" panose="05020102010507070707" pitchFamily="18" charset="2"/>
              </a:rPr>
              <a:t></a:t>
            </a:r>
            <a:endParaRPr lang="de-DE" dirty="0">
              <a:solidFill>
                <a:srgbClr val="784D96"/>
              </a:solidFill>
            </a:endParaRPr>
          </a:p>
          <a:p>
            <a:endParaRPr lang="de-DE" dirty="0">
              <a:solidFill>
                <a:srgbClr val="784D96"/>
              </a:solidFill>
            </a:endParaRPr>
          </a:p>
          <a:p>
            <a:endParaRPr lang="de-DE" dirty="0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dirty="0"/>
              <a:t>June 2021</a:t>
            </a:r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dirty="0"/>
              <a:t>LTE MODULE INSTALLATION</a:t>
            </a: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BBCAA3-C96A-44FD-8008-FD7B37EC54AC}" type="slidenum">
              <a:rPr lang="de-DE" smtClean="0"/>
              <a:t>22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10901587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nummernplatzhalt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BBCAA3-C96A-44FD-8008-FD7B37EC54AC}" type="slidenum">
              <a:rPr lang="de-DE" smtClean="0"/>
              <a:t>23</a:t>
            </a:fld>
            <a:endParaRPr lang="de-DE" dirty="0"/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dirty="0"/>
              <a:t>LTE MODULE INSTALLATION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dirty="0"/>
              <a:t>June 2021</a:t>
            </a:r>
          </a:p>
        </p:txBody>
      </p:sp>
      <p:sp>
        <p:nvSpPr>
          <p:cNvPr id="5" name="Textplatzhalter 4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4104212" cy="3811588"/>
          </a:xfrm>
        </p:spPr>
        <p:txBody>
          <a:bodyPr>
            <a:normAutofit/>
          </a:bodyPr>
          <a:lstStyle/>
          <a:p>
            <a:r>
              <a:rPr lang="de-DE" u="sng">
                <a:solidFill>
                  <a:schemeClr val="accent1"/>
                </a:solidFill>
                <a:hlinkClick r:id="rId2" action="ppaction://hlinksldjump"/>
              </a:rPr>
              <a:t>Remove the service cover</a:t>
            </a:r>
            <a:endParaRPr lang="de-DE" u="sng">
              <a:solidFill>
                <a:schemeClr val="accent1"/>
              </a:solidFill>
            </a:endParaRPr>
          </a:p>
          <a:p>
            <a:r>
              <a:rPr lang="en-US"/>
              <a:t>Remove </a:t>
            </a:r>
            <a:r>
              <a:rPr lang="en-US" dirty="0"/>
              <a:t>the transparent adhesive strip and slide the cover on the connectors in the direction of the arrow. (Fig.1).</a:t>
            </a:r>
          </a:p>
          <a:p>
            <a:r>
              <a:rPr lang="en-US" dirty="0"/>
              <a:t>Connect the antenna connectors to the LTE module ( Fig.2): Blue = Main, Black = AUX).</a:t>
            </a:r>
          </a:p>
          <a:p>
            <a:r>
              <a:rPr lang="en-US" dirty="0"/>
              <a:t>Place the LTE module in the M.2 socket and secure it with the screw. (Fig.3).</a:t>
            </a:r>
          </a:p>
          <a:p>
            <a:r>
              <a:rPr lang="en-US" dirty="0"/>
              <a:t>Insert the SIM card. (Fig.4).</a:t>
            </a:r>
          </a:p>
          <a:p>
            <a:r>
              <a:rPr lang="en-US" dirty="0"/>
              <a:t>To remove the LTE module, please proceed in the reverse order.</a:t>
            </a:r>
            <a:endParaRPr lang="de-DE" dirty="0"/>
          </a:p>
        </p:txBody>
      </p:sp>
      <p:sp>
        <p:nvSpPr>
          <p:cNvPr id="6" name="Titel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1. </a:t>
            </a:r>
            <a:r>
              <a:rPr lang="de-DE" dirty="0" err="1"/>
              <a:t>Step</a:t>
            </a:r>
            <a:endParaRPr lang="de-DE" dirty="0"/>
          </a:p>
        </p:txBody>
      </p:sp>
      <p:sp>
        <p:nvSpPr>
          <p:cNvPr id="7" name="Bildplatzhalter 6"/>
          <p:cNvSpPr>
            <a:spLocks noGrp="1"/>
          </p:cNvSpPr>
          <p:nvPr>
            <p:ph type="pic" sz="quarter" idx="17"/>
          </p:nvPr>
        </p:nvSpPr>
        <p:spPr/>
      </p:sp>
      <p:sp>
        <p:nvSpPr>
          <p:cNvPr id="35" name="M4"/>
          <p:cNvSpPr/>
          <p:nvPr/>
        </p:nvSpPr>
        <p:spPr>
          <a:xfrm>
            <a:off x="8487428" y="5137318"/>
            <a:ext cx="1123606" cy="774000"/>
          </a:xfrm>
          <a:prstGeom prst="rect">
            <a:avLst/>
          </a:prstGeom>
          <a:solidFill>
            <a:srgbClr val="784D96">
              <a:alpha val="76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36" name="M3"/>
          <p:cNvSpPr/>
          <p:nvPr/>
        </p:nvSpPr>
        <p:spPr>
          <a:xfrm>
            <a:off x="7372096" y="5137318"/>
            <a:ext cx="1123606" cy="774000"/>
          </a:xfrm>
          <a:prstGeom prst="rect">
            <a:avLst/>
          </a:prstGeom>
          <a:solidFill>
            <a:srgbClr val="784D96">
              <a:alpha val="76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37" name="M2"/>
          <p:cNvSpPr/>
          <p:nvPr/>
        </p:nvSpPr>
        <p:spPr>
          <a:xfrm>
            <a:off x="6256764" y="5137318"/>
            <a:ext cx="1123606" cy="774000"/>
          </a:xfrm>
          <a:prstGeom prst="rect">
            <a:avLst/>
          </a:prstGeom>
          <a:solidFill>
            <a:srgbClr val="784D96">
              <a:alpha val="76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38" name="M1"/>
          <p:cNvSpPr/>
          <p:nvPr/>
        </p:nvSpPr>
        <p:spPr>
          <a:xfrm>
            <a:off x="5141432" y="5137318"/>
            <a:ext cx="1123606" cy="774000"/>
          </a:xfrm>
          <a:prstGeom prst="rect">
            <a:avLst/>
          </a:prstGeom>
          <a:solidFill>
            <a:srgbClr val="784D96">
              <a:alpha val="76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30" name="Thumbnail 4"/>
          <p:cNvPicPr>
            <a:picLocks noGrp="1" noChangeAspect="1"/>
          </p:cNvPicPr>
          <p:nvPr>
            <p:ph type="pic" sz="quarter" idx="16"/>
          </p:nvPr>
        </p:nvPicPr>
        <p:blipFill rotWithShape="1">
          <a:blip r:embed="rId3"/>
          <a:srcRect l="4662" t="4685" r="4662" b="4685"/>
          <a:stretch/>
        </p:blipFill>
        <p:spPr>
          <a:prstGeom prst="rect">
            <a:avLst/>
          </a:prstGeom>
        </p:spPr>
      </p:pic>
      <p:pic>
        <p:nvPicPr>
          <p:cNvPr id="28" name="Thumbnail 3"/>
          <p:cNvPicPr>
            <a:picLocks noGrp="1" noChangeAspect="1"/>
          </p:cNvPicPr>
          <p:nvPr>
            <p:ph type="pic" sz="quarter" idx="15"/>
          </p:nvPr>
        </p:nvPicPr>
        <p:blipFill>
          <a:blip r:embed="rId4"/>
          <a:srcRect l="51" r="51"/>
          <a:stretch>
            <a:fillRect/>
          </a:stretch>
        </p:blipFill>
        <p:spPr>
          <a:prstGeom prst="rect">
            <a:avLst/>
          </a:prstGeom>
        </p:spPr>
      </p:pic>
      <p:pic>
        <p:nvPicPr>
          <p:cNvPr id="21" name="Thumbnail 2"/>
          <p:cNvPicPr>
            <a:picLocks noGrp="1" noChangeAspect="1"/>
          </p:cNvPicPr>
          <p:nvPr>
            <p:ph type="pic" sz="quarter" idx="14"/>
          </p:nvPr>
        </p:nvPicPr>
        <p:blipFill>
          <a:blip r:embed="rId5"/>
          <a:srcRect t="25" b="25"/>
          <a:stretch>
            <a:fillRect/>
          </a:stretch>
        </p:blipFill>
        <p:spPr>
          <a:prstGeom prst="rect">
            <a:avLst/>
          </a:prstGeom>
        </p:spPr>
      </p:pic>
      <p:pic>
        <p:nvPicPr>
          <p:cNvPr id="19" name="Thumbnail 1"/>
          <p:cNvPicPr>
            <a:picLocks noGrp="1" noChangeAspect="1"/>
          </p:cNvPicPr>
          <p:nvPr>
            <p:ph type="pic" sz="quarter" idx="13"/>
          </p:nvPr>
        </p:nvPicPr>
        <p:blipFill>
          <a:blip r:embed="rId6"/>
          <a:srcRect t="25" b="25"/>
          <a:stretch>
            <a:fillRect/>
          </a:stretch>
        </p:blipFill>
        <p:spPr>
          <a:prstGeom prst="rect">
            <a:avLst/>
          </a:prstGeom>
        </p:spPr>
      </p:pic>
      <p:sp>
        <p:nvSpPr>
          <p:cNvPr id="12" name="Bildplatzhalter 11"/>
          <p:cNvSpPr>
            <a:spLocks noGrp="1"/>
          </p:cNvSpPr>
          <p:nvPr>
            <p:ph type="pic" idx="21"/>
          </p:nvPr>
        </p:nvSpPr>
        <p:spPr/>
      </p:sp>
      <p:pic>
        <p:nvPicPr>
          <p:cNvPr id="29" name="Bild 4"/>
          <p:cNvPicPr>
            <a:picLocks noGrp="1" noChangeAspect="1"/>
          </p:cNvPicPr>
          <p:nvPr>
            <p:ph type="pic" idx="20"/>
          </p:nvPr>
        </p:nvPicPr>
        <p:blipFill rotWithShape="1">
          <a:blip r:embed="rId7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48" t="1836" r="1848" b="1836"/>
          <a:stretch/>
        </p:blipFill>
        <p:spPr/>
      </p:pic>
      <p:pic>
        <p:nvPicPr>
          <p:cNvPr id="22" name="Bild 3"/>
          <p:cNvPicPr>
            <a:picLocks noGrp="1" noChangeAspect="1"/>
          </p:cNvPicPr>
          <p:nvPr>
            <p:ph type="pic" idx="19"/>
          </p:nvPr>
        </p:nvPicPr>
        <p:blipFill rotWithShape="1">
          <a:blip r:embed="rId8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140" t="42592" r="11514" b="11061"/>
          <a:stretch/>
        </p:blipFill>
        <p:spPr/>
      </p:pic>
      <p:pic>
        <p:nvPicPr>
          <p:cNvPr id="20" name="Bild 2"/>
          <p:cNvPicPr>
            <a:picLocks noGrp="1" noChangeAspect="1"/>
          </p:cNvPicPr>
          <p:nvPr>
            <p:ph type="pic" idx="18"/>
          </p:nvPr>
        </p:nvPicPr>
        <p:blipFill rotWithShape="1">
          <a:blip r:embed="rId9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369" t="42814" r="11829" b="11384"/>
          <a:stretch/>
        </p:blipFill>
        <p:spPr/>
      </p:pic>
      <p:pic>
        <p:nvPicPr>
          <p:cNvPr id="17" name="Bild 1"/>
          <p:cNvPicPr>
            <a:picLocks noGrp="1" noChangeAspect="1"/>
          </p:cNvPicPr>
          <p:nvPr>
            <p:ph type="pic" idx="1"/>
          </p:nvPr>
        </p:nvPicPr>
        <p:blipFill rotWithShape="1">
          <a:blip r:embed="rId10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27" t="6427" r="6427" b="6427"/>
          <a:stretch/>
        </p:blipFill>
        <p:spPr/>
      </p:pic>
      <p:sp>
        <p:nvSpPr>
          <p:cNvPr id="18" name="Pfeil Kabel"/>
          <p:cNvSpPr/>
          <p:nvPr/>
        </p:nvSpPr>
        <p:spPr>
          <a:xfrm rot="19455923">
            <a:off x="8624181" y="2878600"/>
            <a:ext cx="374007" cy="888266"/>
          </a:xfrm>
          <a:prstGeom prst="down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3" name="1"/>
          <p:cNvSpPr/>
          <p:nvPr/>
        </p:nvSpPr>
        <p:spPr>
          <a:xfrm>
            <a:off x="5180715" y="5760987"/>
            <a:ext cx="108000" cy="108000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36000" rIns="36000" bIns="36000" rtlCol="0" anchor="ctr"/>
          <a:lstStyle/>
          <a:p>
            <a:pPr algn="ctr"/>
            <a:r>
              <a:rPr lang="de-DE" sz="600" b="1" dirty="0"/>
              <a:t>1</a:t>
            </a:r>
            <a:endParaRPr lang="de-DE" dirty="0"/>
          </a:p>
        </p:txBody>
      </p:sp>
      <p:sp>
        <p:nvSpPr>
          <p:cNvPr id="24" name="2"/>
          <p:cNvSpPr/>
          <p:nvPr/>
        </p:nvSpPr>
        <p:spPr>
          <a:xfrm>
            <a:off x="6294817" y="5760987"/>
            <a:ext cx="108000" cy="108000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36000" rIns="36000" bIns="36000" rtlCol="0" anchor="ctr"/>
          <a:lstStyle/>
          <a:p>
            <a:pPr algn="ctr"/>
            <a:r>
              <a:rPr lang="de-DE" sz="600" b="1" dirty="0"/>
              <a:t>2</a:t>
            </a:r>
            <a:endParaRPr lang="de-DE" dirty="0"/>
          </a:p>
        </p:txBody>
      </p:sp>
      <p:sp>
        <p:nvSpPr>
          <p:cNvPr id="25" name="3"/>
          <p:cNvSpPr/>
          <p:nvPr/>
        </p:nvSpPr>
        <p:spPr>
          <a:xfrm>
            <a:off x="7411110" y="5760987"/>
            <a:ext cx="108000" cy="108000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36000" rIns="36000" bIns="36000" rtlCol="0" anchor="ctr"/>
          <a:lstStyle/>
          <a:p>
            <a:pPr algn="ctr"/>
            <a:r>
              <a:rPr lang="de-DE" sz="600" b="1" dirty="0"/>
              <a:t>3</a:t>
            </a:r>
            <a:endParaRPr lang="de-DE" dirty="0"/>
          </a:p>
        </p:txBody>
      </p:sp>
      <p:sp>
        <p:nvSpPr>
          <p:cNvPr id="26" name="4"/>
          <p:cNvSpPr/>
          <p:nvPr/>
        </p:nvSpPr>
        <p:spPr>
          <a:xfrm>
            <a:off x="8525482" y="5760987"/>
            <a:ext cx="108000" cy="108000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36000" rIns="36000" bIns="36000" rtlCol="0" anchor="ctr"/>
          <a:lstStyle/>
          <a:p>
            <a:pPr algn="ctr"/>
            <a:r>
              <a:rPr lang="de-DE" sz="600" b="1" dirty="0"/>
              <a:t>4</a:t>
            </a:r>
            <a:endParaRPr lang="de-DE" dirty="0"/>
          </a:p>
        </p:txBody>
      </p:sp>
      <p:sp>
        <p:nvSpPr>
          <p:cNvPr id="8" name="Schraube Modul"/>
          <p:cNvSpPr/>
          <p:nvPr/>
        </p:nvSpPr>
        <p:spPr>
          <a:xfrm>
            <a:off x="6966500" y="3217850"/>
            <a:ext cx="204800" cy="204800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1327349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65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6" fill="hold">
                      <p:stCondLst>
                        <p:cond delay="0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" presetClass="entr" presetSubtype="0" fill="hold" grpId="3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4" presetID="1" presetClass="entr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6" presetID="1" presetClass="exit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8" presetID="1" presetClass="exit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1" presetClass="exit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2" presetID="1" presetClass="exit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88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9" fill="hold">
                      <p:stCondLst>
                        <p:cond delay="0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1" presetClass="entr" presetSubtype="0" fill="hold" grpId="4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7" presetID="1" presetClass="exit" presetSubtype="0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9" presetID="1" presetClass="exit" presetSubtype="0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1" presetClass="exit" presetSubtype="0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3" presetID="1" presetClass="exit" presetSubtype="0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9" presetID="1" presetClass="exit" presetSubtype="0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</p:childTnLst>
        </p:cTn>
      </p:par>
    </p:tnLst>
    <p:bldLst>
      <p:bldP spid="35" grpId="0" animBg="1"/>
      <p:bldP spid="35" grpId="1" animBg="1"/>
      <p:bldP spid="35" grpId="2" animBg="1"/>
      <p:bldP spid="35" grpId="3" animBg="1"/>
      <p:bldP spid="35" grpId="4" animBg="1"/>
      <p:bldP spid="36" grpId="0" animBg="1"/>
      <p:bldP spid="36" grpId="1" animBg="1"/>
      <p:bldP spid="36" grpId="2" animBg="1"/>
      <p:bldP spid="36" grpId="3" animBg="1"/>
      <p:bldP spid="36" grpId="4" animBg="1"/>
      <p:bldP spid="37" grpId="0" animBg="1"/>
      <p:bldP spid="37" grpId="1" animBg="1"/>
      <p:bldP spid="37" grpId="2" animBg="1"/>
      <p:bldP spid="37" grpId="3" animBg="1"/>
      <p:bldP spid="37" grpId="4" animBg="1"/>
      <p:bldP spid="38" grpId="0" animBg="1"/>
      <p:bldP spid="38" grpId="1" animBg="1"/>
      <p:bldP spid="38" grpId="2" animBg="1"/>
      <p:bldP spid="38" grpId="3" animBg="1"/>
      <p:bldP spid="38" grpId="4" animBg="1"/>
      <p:bldP spid="18" grpId="0" animBg="1"/>
      <p:bldP spid="18" grpId="1" animBg="1"/>
      <p:bldP spid="18" grpId="2" animBg="1"/>
      <p:bldP spid="18" grpId="3" animBg="1"/>
      <p:bldP spid="18" grpId="4" animBg="1"/>
      <p:bldP spid="8" grpId="0" animBg="1"/>
      <p:bldP spid="8" grpId="1" animBg="1"/>
      <p:bldP spid="8" grpId="2" animBg="1"/>
      <p:bldP spid="8" grpId="3" animBg="1"/>
      <p:bldP spid="8" grpId="4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REMOVE THE</a:t>
            </a:r>
            <a:r>
              <a:rPr lang="en-GB" dirty="0"/>
              <a:t> </a:t>
            </a:r>
            <a:br>
              <a:rPr lang="en-GB" dirty="0"/>
            </a:br>
            <a:r>
              <a:rPr lang="de-DE" dirty="0"/>
              <a:t>WLAN MODULE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/>
              <a:t>TERRA MOBILE 1543</a:t>
            </a:r>
          </a:p>
          <a:p>
            <a:r>
              <a:rPr lang="de-DE" dirty="0" err="1"/>
              <a:t>Difficulty</a:t>
            </a:r>
            <a:endParaRPr lang="de-DE" dirty="0">
              <a:solidFill>
                <a:srgbClr val="784D96"/>
              </a:solidFill>
            </a:endParaRPr>
          </a:p>
          <a:p>
            <a:endParaRPr lang="de-DE" dirty="0">
              <a:solidFill>
                <a:srgbClr val="784D96"/>
              </a:solidFill>
            </a:endParaRPr>
          </a:p>
          <a:p>
            <a:endParaRPr lang="de-DE" dirty="0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dirty="0"/>
              <a:t>June 2021</a:t>
            </a:r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dirty="0"/>
              <a:t>REMOVE THE</a:t>
            </a:r>
            <a:r>
              <a:rPr lang="en-GB" dirty="0"/>
              <a:t> </a:t>
            </a:r>
            <a:r>
              <a:rPr lang="de-DE" dirty="0"/>
              <a:t>WLAN MODULE</a:t>
            </a: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BBCAA3-C96A-44FD-8008-FD7B37EC54AC}" type="slidenum">
              <a:rPr lang="de-DE" smtClean="0"/>
              <a:t>24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57885612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nummernplatzhalt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BBCAA3-C96A-44FD-8008-FD7B37EC54AC}" type="slidenum">
              <a:rPr lang="de-DE" smtClean="0"/>
              <a:t>25</a:t>
            </a:fld>
            <a:endParaRPr lang="de-DE" dirty="0"/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dirty="0"/>
              <a:t>REMOVE THE</a:t>
            </a:r>
            <a:r>
              <a:rPr lang="en-GB" dirty="0"/>
              <a:t> </a:t>
            </a:r>
            <a:r>
              <a:rPr lang="de-DE" dirty="0"/>
              <a:t>WLAN MODULE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dirty="0"/>
              <a:t>June 2021</a:t>
            </a:r>
          </a:p>
        </p:txBody>
      </p:sp>
      <p:sp>
        <p:nvSpPr>
          <p:cNvPr id="5" name="Textplatzhalter 4"/>
          <p:cNvSpPr>
            <a:spLocks noGrp="1"/>
          </p:cNvSpPr>
          <p:nvPr>
            <p:ph type="body" sz="half" idx="2"/>
          </p:nvPr>
        </p:nvSpPr>
        <p:spPr>
          <a:xfrm>
            <a:off x="839787" y="2057400"/>
            <a:ext cx="4066517" cy="3811588"/>
          </a:xfrm>
        </p:spPr>
        <p:txBody>
          <a:bodyPr/>
          <a:lstStyle/>
          <a:p>
            <a:r>
              <a:rPr lang="de-DE" u="sng">
                <a:solidFill>
                  <a:schemeClr val="accent1"/>
                </a:solidFill>
                <a:hlinkClick r:id="rId2" action="ppaction://hlinksldjump"/>
              </a:rPr>
              <a:t>Remove the service cover</a:t>
            </a:r>
            <a:endParaRPr lang="de-DE" u="sng">
              <a:solidFill>
                <a:schemeClr val="accent1"/>
              </a:solidFill>
            </a:endParaRPr>
          </a:p>
          <a:p>
            <a:r>
              <a:rPr lang="en-US"/>
              <a:t>Now </a:t>
            </a:r>
            <a:r>
              <a:rPr lang="en-US" dirty="0"/>
              <a:t>you can see the WLAN module. (Fig.1)</a:t>
            </a:r>
          </a:p>
          <a:p>
            <a:r>
              <a:rPr lang="en-US" dirty="0"/>
              <a:t>Remove the transparent adhesive strip, remove the two connectors and loosen the fastening screw.(Fig.2).</a:t>
            </a:r>
          </a:p>
          <a:p>
            <a:r>
              <a:rPr lang="en-US" dirty="0"/>
              <a:t>Remove the module in the direction of the arrow. (Fig.3).</a:t>
            </a:r>
          </a:p>
          <a:p>
            <a:r>
              <a:rPr lang="en-US" dirty="0"/>
              <a:t>When installing, please make sure that the antenna cables are connected as shown in the picture. (White = Main, Transparent = AUX)</a:t>
            </a:r>
            <a:endParaRPr lang="de-DE" dirty="0"/>
          </a:p>
        </p:txBody>
      </p:sp>
      <p:sp>
        <p:nvSpPr>
          <p:cNvPr id="6" name="Titel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1. </a:t>
            </a:r>
            <a:r>
              <a:rPr lang="de-DE" dirty="0" err="1"/>
              <a:t>Step</a:t>
            </a:r>
            <a:endParaRPr lang="de-DE" dirty="0"/>
          </a:p>
        </p:txBody>
      </p:sp>
      <p:sp>
        <p:nvSpPr>
          <p:cNvPr id="7" name="Bildplatzhalter 6"/>
          <p:cNvSpPr>
            <a:spLocks noGrp="1"/>
          </p:cNvSpPr>
          <p:nvPr>
            <p:ph type="pic" sz="quarter" idx="17"/>
          </p:nvPr>
        </p:nvSpPr>
        <p:spPr/>
      </p:sp>
      <p:sp>
        <p:nvSpPr>
          <p:cNvPr id="8" name="Bildplatzhalter 7"/>
          <p:cNvSpPr>
            <a:spLocks noGrp="1"/>
          </p:cNvSpPr>
          <p:nvPr>
            <p:ph type="pic" sz="quarter" idx="16"/>
          </p:nvPr>
        </p:nvSpPr>
        <p:spPr/>
      </p:sp>
      <p:sp>
        <p:nvSpPr>
          <p:cNvPr id="25" name="M3"/>
          <p:cNvSpPr/>
          <p:nvPr/>
        </p:nvSpPr>
        <p:spPr>
          <a:xfrm>
            <a:off x="7367333" y="5146843"/>
            <a:ext cx="1123606" cy="749070"/>
          </a:xfrm>
          <a:prstGeom prst="rect">
            <a:avLst/>
          </a:prstGeom>
          <a:solidFill>
            <a:srgbClr val="784D96">
              <a:alpha val="76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6" name="M2"/>
          <p:cNvSpPr/>
          <p:nvPr/>
        </p:nvSpPr>
        <p:spPr>
          <a:xfrm>
            <a:off x="6252001" y="5146843"/>
            <a:ext cx="1123606" cy="749070"/>
          </a:xfrm>
          <a:prstGeom prst="rect">
            <a:avLst/>
          </a:prstGeom>
          <a:solidFill>
            <a:srgbClr val="784D96">
              <a:alpha val="76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7" name="M1"/>
          <p:cNvSpPr/>
          <p:nvPr/>
        </p:nvSpPr>
        <p:spPr>
          <a:xfrm>
            <a:off x="5136669" y="5146843"/>
            <a:ext cx="1123606" cy="749070"/>
          </a:xfrm>
          <a:prstGeom prst="rect">
            <a:avLst/>
          </a:prstGeom>
          <a:solidFill>
            <a:srgbClr val="784D96">
              <a:alpha val="76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22" name="thumbnail 3"/>
          <p:cNvPicPr>
            <a:picLocks noGrp="1" noChangeAspect="1"/>
          </p:cNvPicPr>
          <p:nvPr>
            <p:ph type="pic" sz="quarter" idx="15"/>
          </p:nvPr>
        </p:nvPicPr>
        <p:blipFill>
          <a:blip r:embed="rId3"/>
          <a:srcRect l="51" r="51"/>
          <a:stretch>
            <a:fillRect/>
          </a:stretch>
        </p:blipFill>
        <p:spPr>
          <a:prstGeom prst="rect">
            <a:avLst/>
          </a:prstGeom>
        </p:spPr>
      </p:pic>
      <p:pic>
        <p:nvPicPr>
          <p:cNvPr id="20" name="Thumbnail 2"/>
          <p:cNvPicPr>
            <a:picLocks noGrp="1" noChangeAspect="1"/>
          </p:cNvPicPr>
          <p:nvPr>
            <p:ph type="pic" sz="quarter" idx="14"/>
          </p:nvPr>
        </p:nvPicPr>
        <p:blipFill>
          <a:blip r:embed="rId3"/>
          <a:srcRect t="25" b="25"/>
          <a:stretch>
            <a:fillRect/>
          </a:stretch>
        </p:blipFill>
        <p:spPr>
          <a:prstGeom prst="rect">
            <a:avLst/>
          </a:prstGeom>
        </p:spPr>
      </p:pic>
      <p:pic>
        <p:nvPicPr>
          <p:cNvPr id="18" name="Thumbnail 1"/>
          <p:cNvPicPr>
            <a:picLocks noGrp="1" noChangeAspect="1"/>
          </p:cNvPicPr>
          <p:nvPr>
            <p:ph type="pic" sz="quarter" idx="13"/>
          </p:nvPr>
        </p:nvPicPr>
        <p:blipFill>
          <a:blip r:embed="rId4"/>
          <a:srcRect t="25" b="25"/>
          <a:stretch>
            <a:fillRect/>
          </a:stretch>
        </p:blipFill>
        <p:spPr>
          <a:prstGeom prst="rect">
            <a:avLst/>
          </a:prstGeom>
        </p:spPr>
      </p:pic>
      <p:sp>
        <p:nvSpPr>
          <p:cNvPr id="12" name="Bildplatzhalter 11"/>
          <p:cNvSpPr>
            <a:spLocks noGrp="1"/>
          </p:cNvSpPr>
          <p:nvPr>
            <p:ph type="pic" idx="21"/>
          </p:nvPr>
        </p:nvSpPr>
        <p:spPr/>
      </p:sp>
      <p:sp>
        <p:nvSpPr>
          <p:cNvPr id="13" name="Bildplatzhalter 12"/>
          <p:cNvSpPr>
            <a:spLocks noGrp="1"/>
          </p:cNvSpPr>
          <p:nvPr>
            <p:ph type="pic" idx="20"/>
          </p:nvPr>
        </p:nvSpPr>
        <p:spPr/>
      </p:sp>
      <p:pic>
        <p:nvPicPr>
          <p:cNvPr id="21" name="Bild 3"/>
          <p:cNvPicPr>
            <a:picLocks noGrp="1" noChangeAspect="1"/>
          </p:cNvPicPr>
          <p:nvPr>
            <p:ph type="pic" idx="19"/>
          </p:nvPr>
        </p:nvPicPr>
        <p:blipFill>
          <a:blip r:embed="rId3"/>
          <a:srcRect t="25" b="25"/>
          <a:stretch>
            <a:fillRect/>
          </a:stretch>
        </p:blipFill>
        <p:spPr>
          <a:prstGeom prst="rect">
            <a:avLst/>
          </a:prstGeom>
        </p:spPr>
      </p:pic>
      <p:sp>
        <p:nvSpPr>
          <p:cNvPr id="24" name="Pfeil nmodul entfernen"/>
          <p:cNvSpPr/>
          <p:nvPr/>
        </p:nvSpPr>
        <p:spPr>
          <a:xfrm>
            <a:off x="7415400" y="3429000"/>
            <a:ext cx="1704600" cy="432000"/>
          </a:xfrm>
          <a:prstGeom prst="down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16" name="Bild 2"/>
          <p:cNvPicPr>
            <a:picLocks noGrp="1" noChangeAspect="1"/>
          </p:cNvPicPr>
          <p:nvPr>
            <p:ph type="pic" idx="18"/>
          </p:nvPr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5" b="75"/>
          <a:stretch>
            <a:fillRect/>
          </a:stretch>
        </p:blipFill>
        <p:spPr/>
      </p:pic>
      <p:sp>
        <p:nvSpPr>
          <p:cNvPr id="19" name="Rechteck wlan modul lösen"/>
          <p:cNvSpPr/>
          <p:nvPr/>
        </p:nvSpPr>
        <p:spPr>
          <a:xfrm flipV="1">
            <a:off x="7720013" y="3338509"/>
            <a:ext cx="1128712" cy="404813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17" name="Bild 1"/>
          <p:cNvPicPr>
            <a:picLocks noGrp="1" noChangeAspect="1"/>
          </p:cNvPicPr>
          <p:nvPr>
            <p:ph type="pic" idx="1"/>
          </p:nvPr>
        </p:nvPicPr>
        <p:blipFill>
          <a:blip r:embed="rId6"/>
          <a:srcRect t="25" b="25"/>
          <a:stretch>
            <a:fillRect/>
          </a:stretch>
        </p:blipFill>
        <p:spPr>
          <a:prstGeom prst="rect">
            <a:avLst/>
          </a:prstGeom>
        </p:spPr>
      </p:pic>
      <p:sp>
        <p:nvSpPr>
          <p:cNvPr id="11" name="Rechteck wlan modul"/>
          <p:cNvSpPr/>
          <p:nvPr/>
        </p:nvSpPr>
        <p:spPr>
          <a:xfrm>
            <a:off x="8420100" y="2581275"/>
            <a:ext cx="428625" cy="604838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8" name="1"/>
          <p:cNvSpPr/>
          <p:nvPr/>
        </p:nvSpPr>
        <p:spPr>
          <a:xfrm>
            <a:off x="5180715" y="5760987"/>
            <a:ext cx="108000" cy="108000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36000" rIns="36000" bIns="36000" rtlCol="0" anchor="ctr"/>
          <a:lstStyle/>
          <a:p>
            <a:pPr algn="ctr"/>
            <a:r>
              <a:rPr lang="de-DE" sz="600" b="1" dirty="0"/>
              <a:t>1</a:t>
            </a:r>
            <a:endParaRPr lang="de-DE" dirty="0"/>
          </a:p>
        </p:txBody>
      </p:sp>
      <p:sp>
        <p:nvSpPr>
          <p:cNvPr id="29" name="2"/>
          <p:cNvSpPr/>
          <p:nvPr/>
        </p:nvSpPr>
        <p:spPr>
          <a:xfrm>
            <a:off x="6294817" y="5760987"/>
            <a:ext cx="108000" cy="108000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36000" rIns="36000" bIns="36000" rtlCol="0" anchor="ctr"/>
          <a:lstStyle/>
          <a:p>
            <a:pPr algn="ctr"/>
            <a:r>
              <a:rPr lang="de-DE" sz="600" b="1" dirty="0"/>
              <a:t>2</a:t>
            </a:r>
            <a:endParaRPr lang="de-DE" dirty="0"/>
          </a:p>
        </p:txBody>
      </p:sp>
      <p:sp>
        <p:nvSpPr>
          <p:cNvPr id="30" name="3"/>
          <p:cNvSpPr/>
          <p:nvPr/>
        </p:nvSpPr>
        <p:spPr>
          <a:xfrm>
            <a:off x="7411110" y="5760987"/>
            <a:ext cx="108000" cy="108000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36000" rIns="36000" bIns="36000" rtlCol="0" anchor="ctr"/>
          <a:lstStyle/>
          <a:p>
            <a:pPr algn="ctr"/>
            <a:r>
              <a:rPr lang="de-DE" sz="600" b="1" dirty="0"/>
              <a:t>3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3258903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>
                      <p:stCondLst>
                        <p:cond delay="0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" presetClass="entr" presetSubtype="0" fill="hold" grpId="3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1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1" presetClass="exit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1" presetClass="exit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1" presetClass="exit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4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</p:childTnLst>
        </p:cTn>
      </p:par>
    </p:tnLst>
    <p:bldLst>
      <p:bldP spid="25" grpId="0" animBg="1"/>
      <p:bldP spid="25" grpId="1" animBg="1"/>
      <p:bldP spid="25" grpId="2" animBg="1"/>
      <p:bldP spid="25" grpId="3" animBg="1"/>
      <p:bldP spid="26" grpId="0" animBg="1"/>
      <p:bldP spid="26" grpId="1" animBg="1"/>
      <p:bldP spid="26" grpId="2" animBg="1"/>
      <p:bldP spid="26" grpId="3" animBg="1"/>
      <p:bldP spid="27" grpId="0" animBg="1"/>
      <p:bldP spid="27" grpId="1" animBg="1"/>
      <p:bldP spid="27" grpId="2" animBg="1"/>
      <p:bldP spid="27" grpId="3" animBg="1"/>
      <p:bldP spid="24" grpId="0" animBg="1"/>
      <p:bldP spid="24" grpId="1" animBg="1"/>
      <p:bldP spid="24" grpId="2" animBg="1"/>
      <p:bldP spid="19" grpId="0" animBg="1"/>
      <p:bldP spid="19" grpId="1" animBg="1"/>
      <p:bldP spid="19" grpId="2" animBg="1"/>
      <p:bldP spid="11" grpId="0" animBg="1"/>
      <p:bldP spid="11" grpId="1" animBg="1"/>
      <p:bldP spid="11" grpId="2" animBg="1"/>
      <p:bldP spid="11" grpId="3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REMOVE THE</a:t>
            </a:r>
            <a:r>
              <a:rPr lang="en-GB" dirty="0"/>
              <a:t> </a:t>
            </a:r>
            <a:r>
              <a:rPr lang="de-DE" dirty="0"/>
              <a:t>TOP CASE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/>
              <a:t>TERRA MOBILE 1543</a:t>
            </a:r>
          </a:p>
          <a:p>
            <a:r>
              <a:rPr lang="de-DE" dirty="0" err="1"/>
              <a:t>Difficulty</a:t>
            </a:r>
            <a:r>
              <a:rPr lang="de-DE" dirty="0"/>
              <a:t>: </a:t>
            </a:r>
            <a:r>
              <a:rPr lang="de-DE" dirty="0">
                <a:solidFill>
                  <a:srgbClr val="784D96"/>
                </a:solidFill>
                <a:sym typeface="Wingdings 2" panose="05020102010507070707" pitchFamily="18" charset="2"/>
              </a:rPr>
              <a:t></a:t>
            </a:r>
            <a:endParaRPr lang="de-DE" dirty="0">
              <a:solidFill>
                <a:srgbClr val="784D96"/>
              </a:solidFill>
            </a:endParaRPr>
          </a:p>
          <a:p>
            <a:endParaRPr lang="de-DE" dirty="0">
              <a:solidFill>
                <a:srgbClr val="784D96"/>
              </a:solidFill>
            </a:endParaRPr>
          </a:p>
          <a:p>
            <a:endParaRPr lang="de-DE" dirty="0">
              <a:solidFill>
                <a:srgbClr val="784D96"/>
              </a:solidFill>
            </a:endParaRPr>
          </a:p>
          <a:p>
            <a:endParaRPr lang="de-DE" dirty="0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dirty="0"/>
              <a:t>June 2021</a:t>
            </a:r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dirty="0"/>
              <a:t>REMOVE THE</a:t>
            </a:r>
            <a:r>
              <a:rPr lang="en-GB" dirty="0"/>
              <a:t> </a:t>
            </a:r>
            <a:r>
              <a:rPr lang="de-DE" dirty="0"/>
              <a:t>TOP CASE</a:t>
            </a: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BBCAA3-C96A-44FD-8008-FD7B37EC54AC}" type="slidenum">
              <a:rPr lang="de-DE" smtClean="0"/>
              <a:t>26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84495946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nummernplatzhalt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BBCAA3-C96A-44FD-8008-FD7B37EC54AC}" type="slidenum">
              <a:rPr lang="de-DE" smtClean="0"/>
              <a:t>27</a:t>
            </a:fld>
            <a:endParaRPr lang="de-DE" dirty="0"/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dirty="0"/>
              <a:t>REMOVE THE</a:t>
            </a:r>
            <a:r>
              <a:rPr lang="en-GB" dirty="0"/>
              <a:t> </a:t>
            </a:r>
            <a:r>
              <a:rPr lang="de-DE" dirty="0"/>
              <a:t>TOP CASE</a:t>
            </a:r>
          </a:p>
          <a:p>
            <a:endParaRPr lang="de-DE" dirty="0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dirty="0"/>
              <a:t>June 2021</a:t>
            </a:r>
          </a:p>
        </p:txBody>
      </p:sp>
      <p:sp>
        <p:nvSpPr>
          <p:cNvPr id="5" name="Textplatzhalter 4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de-DE" u="sng">
                <a:solidFill>
                  <a:schemeClr val="accent1"/>
                </a:solidFill>
                <a:hlinkClick r:id="rId2" action="ppaction://hlinksldjump"/>
              </a:rPr>
              <a:t>Remove the service cover</a:t>
            </a:r>
            <a:endParaRPr lang="de-DE" u="sng">
              <a:solidFill>
                <a:schemeClr val="accent1"/>
              </a:solidFill>
            </a:endParaRPr>
          </a:p>
          <a:p>
            <a:r>
              <a:rPr lang="de-DE" u="sng">
                <a:solidFill>
                  <a:schemeClr val="accent1"/>
                </a:solidFill>
                <a:hlinkClick r:id="rId3" action="ppaction://hlinksldjump"/>
              </a:rPr>
              <a:t>Remove </a:t>
            </a:r>
            <a:r>
              <a:rPr lang="de-DE" u="sng" dirty="0">
                <a:solidFill>
                  <a:schemeClr val="accent1"/>
                </a:solidFill>
                <a:hlinkClick r:id="rId3" action="ppaction://hlinksldjump"/>
              </a:rPr>
              <a:t>the </a:t>
            </a:r>
            <a:r>
              <a:rPr lang="de-DE" u="sng" dirty="0" err="1">
                <a:solidFill>
                  <a:schemeClr val="accent1"/>
                </a:solidFill>
                <a:hlinkClick r:id="rId3" action="ppaction://hlinksldjump"/>
              </a:rPr>
              <a:t>keyboard</a:t>
            </a:r>
            <a:endParaRPr lang="de-DE" u="sng" dirty="0">
              <a:solidFill>
                <a:schemeClr val="accent1"/>
              </a:solidFill>
            </a:endParaRPr>
          </a:p>
          <a:p>
            <a:r>
              <a:rPr lang="de-DE" dirty="0"/>
              <a:t>Disconnect 4 flat ribbon </a:t>
            </a:r>
            <a:r>
              <a:rPr lang="de-DE" dirty="0" err="1"/>
              <a:t>cables</a:t>
            </a:r>
            <a:r>
              <a:rPr lang="de-DE" dirty="0"/>
              <a:t>. (Fig.1).</a:t>
            </a:r>
          </a:p>
          <a:p>
            <a:r>
              <a:rPr lang="en-US" dirty="0"/>
              <a:t>Remove the 3 screws in the battery compartment. (Fig.2).</a:t>
            </a:r>
          </a:p>
          <a:p>
            <a:r>
              <a:rPr lang="en-US" dirty="0"/>
              <a:t>Remove the 14 screws in the bottom case. (Fig.3).</a:t>
            </a:r>
          </a:p>
          <a:p>
            <a:r>
              <a:rPr lang="en-US" dirty="0"/>
              <a:t>The top case should now be separated from the bottom case.    (Fig.4).</a:t>
            </a:r>
            <a:endParaRPr lang="de-DE" dirty="0"/>
          </a:p>
        </p:txBody>
      </p:sp>
      <p:sp>
        <p:nvSpPr>
          <p:cNvPr id="6" name="Titel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1. </a:t>
            </a:r>
            <a:r>
              <a:rPr lang="de-DE" dirty="0" err="1"/>
              <a:t>Step</a:t>
            </a:r>
            <a:endParaRPr lang="de-DE" dirty="0"/>
          </a:p>
        </p:txBody>
      </p:sp>
      <p:sp>
        <p:nvSpPr>
          <p:cNvPr id="7" name="Bildplatzhalter 6"/>
          <p:cNvSpPr>
            <a:spLocks noGrp="1"/>
          </p:cNvSpPr>
          <p:nvPr>
            <p:ph type="pic" sz="quarter" idx="17"/>
          </p:nvPr>
        </p:nvSpPr>
        <p:spPr/>
      </p:sp>
      <p:sp>
        <p:nvSpPr>
          <p:cNvPr id="23" name="M4"/>
          <p:cNvSpPr/>
          <p:nvPr/>
        </p:nvSpPr>
        <p:spPr>
          <a:xfrm>
            <a:off x="8487428" y="5137318"/>
            <a:ext cx="1123606" cy="774000"/>
          </a:xfrm>
          <a:prstGeom prst="rect">
            <a:avLst/>
          </a:prstGeom>
          <a:solidFill>
            <a:srgbClr val="784D96">
              <a:alpha val="76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8" name="M3"/>
          <p:cNvSpPr/>
          <p:nvPr/>
        </p:nvSpPr>
        <p:spPr>
          <a:xfrm>
            <a:off x="7372096" y="5137318"/>
            <a:ext cx="1123606" cy="774000"/>
          </a:xfrm>
          <a:prstGeom prst="rect">
            <a:avLst/>
          </a:prstGeom>
          <a:solidFill>
            <a:srgbClr val="784D96">
              <a:alpha val="76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9" name="M2"/>
          <p:cNvSpPr/>
          <p:nvPr/>
        </p:nvSpPr>
        <p:spPr>
          <a:xfrm>
            <a:off x="6256764" y="5137318"/>
            <a:ext cx="1123606" cy="774000"/>
          </a:xfrm>
          <a:prstGeom prst="rect">
            <a:avLst/>
          </a:prstGeom>
          <a:solidFill>
            <a:srgbClr val="784D96">
              <a:alpha val="76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30" name="M1"/>
          <p:cNvSpPr/>
          <p:nvPr/>
        </p:nvSpPr>
        <p:spPr>
          <a:xfrm>
            <a:off x="5141432" y="5137318"/>
            <a:ext cx="1123606" cy="774000"/>
          </a:xfrm>
          <a:prstGeom prst="rect">
            <a:avLst/>
          </a:prstGeom>
          <a:solidFill>
            <a:srgbClr val="784D96">
              <a:alpha val="76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21" name="Thumbnail 4"/>
          <p:cNvPicPr>
            <a:picLocks noGrp="1" noChangeAspect="1"/>
          </p:cNvPicPr>
          <p:nvPr>
            <p:ph type="pic" sz="quarter" idx="16"/>
          </p:nvPr>
        </p:nvPicPr>
        <p:blipFill rotWithShape="1">
          <a:blip r:embed="rId4"/>
          <a:srcRect l="15759" t="8608" r="1081" b="8274"/>
          <a:stretch/>
        </p:blipFill>
        <p:spPr>
          <a:xfrm>
            <a:off x="8525617" y="5177021"/>
            <a:ext cx="1042826" cy="695217"/>
          </a:xfrm>
          <a:prstGeom prst="rect">
            <a:avLst/>
          </a:prstGeom>
        </p:spPr>
      </p:pic>
      <p:pic>
        <p:nvPicPr>
          <p:cNvPr id="16" name="Thumbnail 3"/>
          <p:cNvPicPr>
            <a:picLocks noGrp="1" noChangeAspect="1"/>
          </p:cNvPicPr>
          <p:nvPr>
            <p:ph type="pic" sz="quarter" idx="15"/>
          </p:nvPr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50" t="9050" r="9050" b="9050"/>
          <a:stretch/>
        </p:blipFill>
        <p:spPr>
          <a:xfrm>
            <a:off x="7411380" y="5173770"/>
            <a:ext cx="1042825" cy="695217"/>
          </a:xfrm>
          <a:prstGeom prst="rect">
            <a:avLst/>
          </a:prstGeom>
        </p:spPr>
      </p:pic>
      <p:pic>
        <p:nvPicPr>
          <p:cNvPr id="11" name="Thumbnail 2"/>
          <p:cNvPicPr>
            <a:picLocks noGrp="1" noChangeAspect="1"/>
          </p:cNvPicPr>
          <p:nvPr>
            <p:ph type="pic" sz="quarter" idx="14"/>
          </p:nvPr>
        </p:nvPicPr>
        <p:blipFill>
          <a:blip r:embed="rId6"/>
          <a:srcRect t="25" b="25"/>
          <a:stretch>
            <a:fillRect/>
          </a:stretch>
        </p:blipFill>
        <p:spPr>
          <a:prstGeom prst="rect">
            <a:avLst/>
          </a:prstGeom>
        </p:spPr>
      </p:pic>
      <p:pic>
        <p:nvPicPr>
          <p:cNvPr id="18" name="Thumbnail 1"/>
          <p:cNvPicPr>
            <a:picLocks noGrp="1" noChangeAspect="1"/>
          </p:cNvPicPr>
          <p:nvPr>
            <p:ph type="pic" sz="quarter" idx="13"/>
          </p:nvPr>
        </p:nvPicPr>
        <p:blipFill>
          <a:blip r:embed="rId7"/>
          <a:srcRect t="25" b="25"/>
          <a:stretch>
            <a:fillRect/>
          </a:stretch>
        </p:blipFill>
        <p:spPr>
          <a:prstGeom prst="rect">
            <a:avLst/>
          </a:prstGeom>
        </p:spPr>
      </p:pic>
      <p:sp>
        <p:nvSpPr>
          <p:cNvPr id="12" name="Bildplatzhalter 11"/>
          <p:cNvSpPr>
            <a:spLocks noGrp="1"/>
          </p:cNvSpPr>
          <p:nvPr>
            <p:ph type="pic" idx="21"/>
          </p:nvPr>
        </p:nvSpPr>
        <p:spPr/>
      </p:sp>
      <p:pic>
        <p:nvPicPr>
          <p:cNvPr id="20" name="Bild 4"/>
          <p:cNvPicPr>
            <a:picLocks noGrp="1" noChangeAspect="1"/>
          </p:cNvPicPr>
          <p:nvPr>
            <p:ph type="pic" idx="20"/>
          </p:nvPr>
        </p:nvPicPr>
        <p:blipFill rotWithShape="1">
          <a:blip r:embed="rId8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726" t="139" r="1" b="10588"/>
          <a:stretch/>
        </p:blipFill>
        <p:spPr/>
      </p:pic>
      <p:sp>
        <p:nvSpPr>
          <p:cNvPr id="10" name="Pfeil Case trennen"/>
          <p:cNvSpPr/>
          <p:nvPr/>
        </p:nvSpPr>
        <p:spPr>
          <a:xfrm rot="10800000">
            <a:off x="8579481" y="2956259"/>
            <a:ext cx="615223" cy="1313145"/>
          </a:xfrm>
          <a:prstGeom prst="down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15" name="Bild 3"/>
          <p:cNvPicPr>
            <a:picLocks noGrp="1" noChangeAspect="1"/>
          </p:cNvPicPr>
          <p:nvPr>
            <p:ph type="pic" idx="19"/>
          </p:nvPr>
        </p:nvPicPr>
        <p:blipFill rotWithShape="1">
          <a:blip r:embed="rId9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813" t="8813" r="8813" b="8813"/>
          <a:stretch/>
        </p:blipFill>
        <p:spPr>
          <a:xfrm>
            <a:off x="5181600" y="987425"/>
            <a:ext cx="6172200" cy="4114800"/>
          </a:xfrm>
        </p:spPr>
      </p:pic>
      <p:grpSp>
        <p:nvGrpSpPr>
          <p:cNvPr id="14" name="14 Schrauben"/>
          <p:cNvGrpSpPr/>
          <p:nvPr/>
        </p:nvGrpSpPr>
        <p:grpSpPr>
          <a:xfrm>
            <a:off x="5597325" y="1250512"/>
            <a:ext cx="5256413" cy="3508576"/>
            <a:chOff x="5597325" y="1250512"/>
            <a:chExt cx="5256413" cy="3508576"/>
          </a:xfrm>
        </p:grpSpPr>
        <p:sp>
          <p:nvSpPr>
            <p:cNvPr id="13" name="Ellipse 12"/>
            <p:cNvSpPr/>
            <p:nvPr/>
          </p:nvSpPr>
          <p:spPr>
            <a:xfrm>
              <a:off x="5625900" y="1293375"/>
              <a:ext cx="208163" cy="208163"/>
            </a:xfrm>
            <a:prstGeom prst="ellipse">
              <a:avLst/>
            </a:prstGeom>
            <a:noFill/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38" name="Ellipse 37"/>
            <p:cNvSpPr/>
            <p:nvPr/>
          </p:nvSpPr>
          <p:spPr>
            <a:xfrm>
              <a:off x="5597325" y="2374462"/>
              <a:ext cx="208163" cy="208163"/>
            </a:xfrm>
            <a:prstGeom prst="ellipse">
              <a:avLst/>
            </a:prstGeom>
            <a:noFill/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39" name="Ellipse 38"/>
            <p:cNvSpPr/>
            <p:nvPr/>
          </p:nvSpPr>
          <p:spPr>
            <a:xfrm>
              <a:off x="5735437" y="3988950"/>
              <a:ext cx="208163" cy="208163"/>
            </a:xfrm>
            <a:prstGeom prst="ellipse">
              <a:avLst/>
            </a:prstGeom>
            <a:noFill/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40" name="Ellipse 39"/>
            <p:cNvSpPr/>
            <p:nvPr/>
          </p:nvSpPr>
          <p:spPr>
            <a:xfrm>
              <a:off x="5735437" y="4550925"/>
              <a:ext cx="208163" cy="208163"/>
            </a:xfrm>
            <a:prstGeom prst="ellipse">
              <a:avLst/>
            </a:prstGeom>
            <a:noFill/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41" name="Ellipse 40"/>
            <p:cNvSpPr/>
            <p:nvPr/>
          </p:nvSpPr>
          <p:spPr>
            <a:xfrm>
              <a:off x="6778425" y="4088962"/>
              <a:ext cx="208163" cy="208163"/>
            </a:xfrm>
            <a:prstGeom prst="ellipse">
              <a:avLst/>
            </a:prstGeom>
            <a:noFill/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42" name="Ellipse 41"/>
            <p:cNvSpPr/>
            <p:nvPr/>
          </p:nvSpPr>
          <p:spPr>
            <a:xfrm>
              <a:off x="7549950" y="4003237"/>
              <a:ext cx="208163" cy="208163"/>
            </a:xfrm>
            <a:prstGeom prst="ellipse">
              <a:avLst/>
            </a:prstGeom>
            <a:noFill/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43" name="Ellipse 42"/>
            <p:cNvSpPr/>
            <p:nvPr/>
          </p:nvSpPr>
          <p:spPr>
            <a:xfrm>
              <a:off x="8773912" y="4088962"/>
              <a:ext cx="208163" cy="208163"/>
            </a:xfrm>
            <a:prstGeom prst="ellipse">
              <a:avLst/>
            </a:prstGeom>
            <a:noFill/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44" name="Ellipse 43"/>
            <p:cNvSpPr/>
            <p:nvPr/>
          </p:nvSpPr>
          <p:spPr>
            <a:xfrm>
              <a:off x="10593187" y="4527112"/>
              <a:ext cx="208163" cy="208163"/>
            </a:xfrm>
            <a:prstGeom prst="ellipse">
              <a:avLst/>
            </a:prstGeom>
            <a:noFill/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45" name="Ellipse 44"/>
            <p:cNvSpPr/>
            <p:nvPr/>
          </p:nvSpPr>
          <p:spPr>
            <a:xfrm>
              <a:off x="10645575" y="2364937"/>
              <a:ext cx="208163" cy="208163"/>
            </a:xfrm>
            <a:prstGeom prst="ellipse">
              <a:avLst/>
            </a:prstGeom>
            <a:noFill/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46" name="Ellipse 45"/>
            <p:cNvSpPr/>
            <p:nvPr/>
          </p:nvSpPr>
          <p:spPr>
            <a:xfrm>
              <a:off x="10621762" y="1288612"/>
              <a:ext cx="208163" cy="208163"/>
            </a:xfrm>
            <a:prstGeom prst="ellipse">
              <a:avLst/>
            </a:prstGeom>
            <a:noFill/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47" name="Ellipse 46"/>
            <p:cNvSpPr/>
            <p:nvPr/>
          </p:nvSpPr>
          <p:spPr>
            <a:xfrm>
              <a:off x="9693075" y="1260037"/>
              <a:ext cx="208163" cy="208163"/>
            </a:xfrm>
            <a:prstGeom prst="ellipse">
              <a:avLst/>
            </a:prstGeom>
            <a:noFill/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48" name="Ellipse 47"/>
            <p:cNvSpPr/>
            <p:nvPr/>
          </p:nvSpPr>
          <p:spPr>
            <a:xfrm>
              <a:off x="8178600" y="1250512"/>
              <a:ext cx="208163" cy="208163"/>
            </a:xfrm>
            <a:prstGeom prst="ellipse">
              <a:avLst/>
            </a:prstGeom>
            <a:noFill/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49" name="Ellipse 48"/>
            <p:cNvSpPr/>
            <p:nvPr/>
          </p:nvSpPr>
          <p:spPr>
            <a:xfrm>
              <a:off x="6578400" y="2541150"/>
              <a:ext cx="208163" cy="208163"/>
            </a:xfrm>
            <a:prstGeom prst="ellipse">
              <a:avLst/>
            </a:prstGeom>
            <a:noFill/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50" name="Ellipse 49"/>
            <p:cNvSpPr/>
            <p:nvPr/>
          </p:nvSpPr>
          <p:spPr>
            <a:xfrm>
              <a:off x="8854875" y="2526862"/>
              <a:ext cx="208163" cy="208163"/>
            </a:xfrm>
            <a:prstGeom prst="ellipse">
              <a:avLst/>
            </a:prstGeom>
            <a:noFill/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</p:grpSp>
      <p:pic>
        <p:nvPicPr>
          <p:cNvPr id="22" name="Bild 2"/>
          <p:cNvPicPr>
            <a:picLocks noGrp="1" noChangeAspect="1"/>
          </p:cNvPicPr>
          <p:nvPr>
            <p:ph type="pic" idx="18"/>
          </p:nvPr>
        </p:nvPicPr>
        <p:blipFill>
          <a:blip r:embed="rId10"/>
          <a:srcRect t="25" b="25"/>
          <a:stretch>
            <a:fillRect/>
          </a:stretch>
        </p:blipFill>
        <p:spPr>
          <a:prstGeom prst="rect">
            <a:avLst/>
          </a:prstGeom>
        </p:spPr>
      </p:pic>
      <p:grpSp>
        <p:nvGrpSpPr>
          <p:cNvPr id="9" name="Gruppe Schrauben Akkufach"/>
          <p:cNvGrpSpPr/>
          <p:nvPr/>
        </p:nvGrpSpPr>
        <p:grpSpPr>
          <a:xfrm>
            <a:off x="6765994" y="4586324"/>
            <a:ext cx="2109326" cy="210676"/>
            <a:chOff x="6765994" y="4586324"/>
            <a:chExt cx="2109326" cy="210676"/>
          </a:xfrm>
        </p:grpSpPr>
        <p:sp>
          <p:nvSpPr>
            <p:cNvPr id="8" name="Ellipse 7"/>
            <p:cNvSpPr/>
            <p:nvPr/>
          </p:nvSpPr>
          <p:spPr>
            <a:xfrm>
              <a:off x="6765994" y="4586324"/>
              <a:ext cx="210676" cy="210676"/>
            </a:xfrm>
            <a:prstGeom prst="ellipse">
              <a:avLst/>
            </a:prstGeom>
            <a:noFill/>
            <a:ln w="2857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35" name="Ellipse 34"/>
            <p:cNvSpPr/>
            <p:nvPr/>
          </p:nvSpPr>
          <p:spPr>
            <a:xfrm>
              <a:off x="7620069" y="4586324"/>
              <a:ext cx="210676" cy="210676"/>
            </a:xfrm>
            <a:prstGeom prst="ellipse">
              <a:avLst/>
            </a:prstGeom>
            <a:noFill/>
            <a:ln w="2857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36" name="Ellipse 35"/>
            <p:cNvSpPr/>
            <p:nvPr/>
          </p:nvSpPr>
          <p:spPr>
            <a:xfrm>
              <a:off x="8664644" y="4586324"/>
              <a:ext cx="210676" cy="210676"/>
            </a:xfrm>
            <a:prstGeom prst="ellipse">
              <a:avLst/>
            </a:prstGeom>
            <a:noFill/>
            <a:ln w="2857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</p:grpSp>
      <p:pic>
        <p:nvPicPr>
          <p:cNvPr id="17" name="Bild 1"/>
          <p:cNvPicPr>
            <a:picLocks noGrp="1" noChangeAspect="1"/>
          </p:cNvPicPr>
          <p:nvPr>
            <p:ph type="pic" idx="1"/>
          </p:nvPr>
        </p:nvPicPr>
        <p:blipFill rotWithShape="1">
          <a:blip r:embed="rId11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61" t="8761" r="8761" b="8761"/>
          <a:stretch/>
        </p:blipFill>
        <p:spPr/>
      </p:pic>
      <p:grpSp>
        <p:nvGrpSpPr>
          <p:cNvPr id="27" name="Grupe Flachbandkabel"/>
          <p:cNvGrpSpPr/>
          <p:nvPr/>
        </p:nvGrpSpPr>
        <p:grpSpPr>
          <a:xfrm>
            <a:off x="7121231" y="2740259"/>
            <a:ext cx="1549501" cy="835124"/>
            <a:chOff x="7121231" y="2740259"/>
            <a:chExt cx="1549501" cy="835124"/>
          </a:xfrm>
        </p:grpSpPr>
        <p:sp>
          <p:nvSpPr>
            <p:cNvPr id="19" name="Ellipse 18"/>
            <p:cNvSpPr/>
            <p:nvPr/>
          </p:nvSpPr>
          <p:spPr>
            <a:xfrm>
              <a:off x="7121231" y="3335570"/>
              <a:ext cx="216000" cy="216000"/>
            </a:xfrm>
            <a:prstGeom prst="ellipse">
              <a:avLst/>
            </a:prstGeom>
            <a:noFill/>
            <a:ln w="2857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24" name="Ellipse 23"/>
            <p:cNvSpPr/>
            <p:nvPr/>
          </p:nvSpPr>
          <p:spPr>
            <a:xfrm>
              <a:off x="8185651" y="3359383"/>
              <a:ext cx="216000" cy="216000"/>
            </a:xfrm>
            <a:prstGeom prst="ellipse">
              <a:avLst/>
            </a:prstGeom>
            <a:noFill/>
            <a:ln w="2857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25" name="Ellipse 24"/>
            <p:cNvSpPr/>
            <p:nvPr/>
          </p:nvSpPr>
          <p:spPr>
            <a:xfrm>
              <a:off x="8454732" y="2980765"/>
              <a:ext cx="216000" cy="216000"/>
            </a:xfrm>
            <a:prstGeom prst="ellipse">
              <a:avLst/>
            </a:prstGeom>
            <a:noFill/>
            <a:ln w="2857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26" name="Ellipse 25"/>
            <p:cNvSpPr/>
            <p:nvPr/>
          </p:nvSpPr>
          <p:spPr>
            <a:xfrm>
              <a:off x="8423776" y="2740259"/>
              <a:ext cx="216000" cy="216000"/>
            </a:xfrm>
            <a:prstGeom prst="ellipse">
              <a:avLst/>
            </a:prstGeom>
            <a:noFill/>
            <a:ln w="2857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</p:grpSp>
      <p:sp>
        <p:nvSpPr>
          <p:cNvPr id="31" name="1"/>
          <p:cNvSpPr/>
          <p:nvPr/>
        </p:nvSpPr>
        <p:spPr>
          <a:xfrm>
            <a:off x="5180715" y="5760987"/>
            <a:ext cx="108000" cy="108000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36000" rIns="36000" bIns="36000" rtlCol="0" anchor="ctr"/>
          <a:lstStyle/>
          <a:p>
            <a:pPr algn="ctr"/>
            <a:r>
              <a:rPr lang="de-DE" sz="600" b="1" dirty="0"/>
              <a:t>1</a:t>
            </a:r>
            <a:endParaRPr lang="de-DE" dirty="0"/>
          </a:p>
        </p:txBody>
      </p:sp>
      <p:sp>
        <p:nvSpPr>
          <p:cNvPr id="32" name="2"/>
          <p:cNvSpPr/>
          <p:nvPr/>
        </p:nvSpPr>
        <p:spPr>
          <a:xfrm>
            <a:off x="6294817" y="5760987"/>
            <a:ext cx="108000" cy="108000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36000" rIns="36000" bIns="36000" rtlCol="0" anchor="ctr"/>
          <a:lstStyle/>
          <a:p>
            <a:pPr algn="ctr"/>
            <a:r>
              <a:rPr lang="de-DE" sz="600" b="1" dirty="0"/>
              <a:t>2</a:t>
            </a:r>
            <a:endParaRPr lang="de-DE" dirty="0"/>
          </a:p>
        </p:txBody>
      </p:sp>
      <p:sp>
        <p:nvSpPr>
          <p:cNvPr id="33" name="3"/>
          <p:cNvSpPr/>
          <p:nvPr/>
        </p:nvSpPr>
        <p:spPr>
          <a:xfrm>
            <a:off x="7411110" y="5760987"/>
            <a:ext cx="108000" cy="108000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36000" rIns="36000" bIns="36000" rtlCol="0" anchor="ctr"/>
          <a:lstStyle/>
          <a:p>
            <a:pPr algn="ctr"/>
            <a:r>
              <a:rPr lang="de-DE" sz="600" b="1" dirty="0"/>
              <a:t>3</a:t>
            </a:r>
            <a:endParaRPr lang="de-DE" dirty="0"/>
          </a:p>
        </p:txBody>
      </p:sp>
      <p:sp>
        <p:nvSpPr>
          <p:cNvPr id="34" name="4"/>
          <p:cNvSpPr/>
          <p:nvPr/>
        </p:nvSpPr>
        <p:spPr>
          <a:xfrm>
            <a:off x="8525482" y="5769000"/>
            <a:ext cx="108000" cy="108000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36000" rIns="36000" bIns="36000" rtlCol="0" anchor="ctr"/>
          <a:lstStyle/>
          <a:p>
            <a:pPr algn="ctr"/>
            <a:r>
              <a:rPr lang="de-DE" sz="600" b="1" dirty="0"/>
              <a:t>4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6640079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54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" fill="hold">
                      <p:stCondLst>
                        <p:cond delay="0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81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2" fill="hold">
                      <p:stCondLst>
                        <p:cond delay="0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1" presetClass="entr" presetSubtype="0" fill="hold" grpId="3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2" presetID="1" presetClass="exit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4" presetID="1" presetClass="exit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6" presetID="1" presetClass="exit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2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108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9" fill="hold">
                      <p:stCondLst>
                        <p:cond delay="0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1" presetClass="entr" presetSubtype="0" fill="hold" grpId="4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3" presetID="1" presetClass="entr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1" presetID="1" presetClass="exit" presetSubtype="0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3" presetID="1" presetClass="exit" presetSubtype="0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5" presetID="1" presetClass="exit" presetSubtype="0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</p:childTnLst>
        </p:cTn>
      </p:par>
    </p:tnLst>
    <p:bldLst>
      <p:bldP spid="23" grpId="0" animBg="1"/>
      <p:bldP spid="23" grpId="1" animBg="1"/>
      <p:bldP spid="23" grpId="2" animBg="1"/>
      <p:bldP spid="23" grpId="3" animBg="1"/>
      <p:bldP spid="23" grpId="4" animBg="1"/>
      <p:bldP spid="28" grpId="0" animBg="1"/>
      <p:bldP spid="28" grpId="1" animBg="1"/>
      <p:bldP spid="28" grpId="2" animBg="1"/>
      <p:bldP spid="28" grpId="3" animBg="1"/>
      <p:bldP spid="28" grpId="4" animBg="1"/>
      <p:bldP spid="29" grpId="0" animBg="1"/>
      <p:bldP spid="29" grpId="1" animBg="1"/>
      <p:bldP spid="29" grpId="2" animBg="1"/>
      <p:bldP spid="29" grpId="3" animBg="1"/>
      <p:bldP spid="29" grpId="4" animBg="1"/>
      <p:bldP spid="30" grpId="0" animBg="1"/>
      <p:bldP spid="30" grpId="1" animBg="1"/>
      <p:bldP spid="30" grpId="2" animBg="1"/>
      <p:bldP spid="30" grpId="3" animBg="1"/>
      <p:bldP spid="30" grpId="4" animBg="1"/>
      <p:bldP spid="10" grpId="0" animBg="1"/>
      <p:bldP spid="10" grpId="1" animBg="1"/>
      <p:bldP spid="10" grpId="2" animBg="1"/>
      <p:bldP spid="10" grpId="3" animBg="1"/>
      <p:bldP spid="31" grpId="0" animBg="1"/>
      <p:bldP spid="32" grpId="0" animBg="1"/>
      <p:bldP spid="33" grpId="0" animBg="1"/>
      <p:bldP spid="34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nummernplatzhalt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BBCAA3-C96A-44FD-8008-FD7B37EC54AC}" type="slidenum">
              <a:rPr lang="de-DE" smtClean="0"/>
              <a:t>28</a:t>
            </a:fld>
            <a:endParaRPr lang="de-DE" dirty="0"/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dirty="0"/>
              <a:t>REMOVE THE</a:t>
            </a:r>
            <a:r>
              <a:rPr lang="en-GB" dirty="0"/>
              <a:t> </a:t>
            </a:r>
            <a:r>
              <a:rPr lang="de-DE" dirty="0"/>
              <a:t>TOP CASE</a:t>
            </a:r>
          </a:p>
          <a:p>
            <a:endParaRPr lang="de-DE" dirty="0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dirty="0"/>
              <a:t>June 2021</a:t>
            </a:r>
          </a:p>
        </p:txBody>
      </p:sp>
      <p:sp>
        <p:nvSpPr>
          <p:cNvPr id="5" name="Textplatzhalter 4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4104212" cy="3811588"/>
          </a:xfrm>
        </p:spPr>
        <p:txBody>
          <a:bodyPr/>
          <a:lstStyle/>
          <a:p>
            <a:r>
              <a:rPr lang="en-US" dirty="0"/>
              <a:t>Remove and take over the LED Board, </a:t>
            </a:r>
            <a:r>
              <a:rPr lang="en-US" dirty="0" err="1"/>
              <a:t>Clickboard</a:t>
            </a:r>
            <a:r>
              <a:rPr lang="en-US" dirty="0"/>
              <a:t>, Fingerprint Sensor, Power Button Board as well as the LTE Antenna with all cables. (Fig.1 &amp; 2).</a:t>
            </a:r>
          </a:p>
          <a:p>
            <a:r>
              <a:rPr lang="en-US" dirty="0">
                <a:solidFill>
                  <a:srgbClr val="FF0000"/>
                </a:solidFill>
              </a:rPr>
              <a:t>Note: The touchpad cannot be taken over.</a:t>
            </a:r>
          </a:p>
          <a:p>
            <a:r>
              <a:rPr lang="en-US" dirty="0"/>
              <a:t>LTE antenna cable to be directed to the mainboard during installation. (Fig.3).</a:t>
            </a:r>
            <a:endParaRPr lang="de-DE" dirty="0"/>
          </a:p>
        </p:txBody>
      </p:sp>
      <p:sp>
        <p:nvSpPr>
          <p:cNvPr id="6" name="Titel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2. </a:t>
            </a:r>
            <a:r>
              <a:rPr lang="de-DE" dirty="0" err="1"/>
              <a:t>Step</a:t>
            </a:r>
            <a:endParaRPr lang="de-DE" dirty="0"/>
          </a:p>
        </p:txBody>
      </p:sp>
      <p:sp>
        <p:nvSpPr>
          <p:cNvPr id="7" name="Bildplatzhalter 6"/>
          <p:cNvSpPr>
            <a:spLocks noGrp="1"/>
          </p:cNvSpPr>
          <p:nvPr>
            <p:ph type="pic" sz="quarter" idx="17"/>
          </p:nvPr>
        </p:nvSpPr>
        <p:spPr/>
      </p:sp>
      <p:sp>
        <p:nvSpPr>
          <p:cNvPr id="8" name="Bildplatzhalter 7"/>
          <p:cNvSpPr>
            <a:spLocks noGrp="1"/>
          </p:cNvSpPr>
          <p:nvPr>
            <p:ph type="pic" sz="quarter" idx="16"/>
          </p:nvPr>
        </p:nvSpPr>
        <p:spPr/>
      </p:sp>
      <p:sp>
        <p:nvSpPr>
          <p:cNvPr id="21" name="M3"/>
          <p:cNvSpPr/>
          <p:nvPr/>
        </p:nvSpPr>
        <p:spPr>
          <a:xfrm>
            <a:off x="7372096" y="5137318"/>
            <a:ext cx="1123606" cy="774000"/>
          </a:xfrm>
          <a:prstGeom prst="rect">
            <a:avLst/>
          </a:prstGeom>
          <a:solidFill>
            <a:srgbClr val="784D96">
              <a:alpha val="76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2" name="M2"/>
          <p:cNvSpPr/>
          <p:nvPr/>
        </p:nvSpPr>
        <p:spPr>
          <a:xfrm>
            <a:off x="6256764" y="5137318"/>
            <a:ext cx="1123606" cy="774000"/>
          </a:xfrm>
          <a:prstGeom prst="rect">
            <a:avLst/>
          </a:prstGeom>
          <a:solidFill>
            <a:srgbClr val="784D96">
              <a:alpha val="76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3" name="M1"/>
          <p:cNvSpPr/>
          <p:nvPr/>
        </p:nvSpPr>
        <p:spPr>
          <a:xfrm>
            <a:off x="5141432" y="5137318"/>
            <a:ext cx="1123606" cy="774000"/>
          </a:xfrm>
          <a:prstGeom prst="rect">
            <a:avLst/>
          </a:prstGeom>
          <a:solidFill>
            <a:srgbClr val="784D96">
              <a:alpha val="76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10" name="Thumbnail 3"/>
          <p:cNvPicPr>
            <a:picLocks noGrp="1" noChangeAspect="1"/>
          </p:cNvPicPr>
          <p:nvPr>
            <p:ph type="pic" sz="quarter" idx="15"/>
          </p:nvPr>
        </p:nvPicPr>
        <p:blipFill>
          <a:blip r:embed="rId2"/>
          <a:srcRect l="76" r="76"/>
          <a:stretch>
            <a:fillRect/>
          </a:stretch>
        </p:blipFill>
        <p:spPr>
          <a:prstGeom prst="rect">
            <a:avLst/>
          </a:prstGeom>
        </p:spPr>
      </p:pic>
      <p:pic>
        <p:nvPicPr>
          <p:cNvPr id="20" name="Thumbnail 2"/>
          <p:cNvPicPr>
            <a:picLocks noGrp="1" noChangeAspect="1"/>
          </p:cNvPicPr>
          <p:nvPr>
            <p:ph type="pic" sz="quarter" idx="14"/>
          </p:nvPr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323" t="11323"/>
          <a:stretch/>
        </p:blipFill>
        <p:spPr>
          <a:xfrm>
            <a:off x="6297008" y="5173770"/>
            <a:ext cx="1042825" cy="695217"/>
          </a:xfrm>
          <a:prstGeom prst="rect">
            <a:avLst/>
          </a:prstGeom>
        </p:spPr>
      </p:pic>
      <p:pic>
        <p:nvPicPr>
          <p:cNvPr id="18" name="Thumbnail 1"/>
          <p:cNvPicPr>
            <a:picLocks noGrp="1" noChangeAspect="1"/>
          </p:cNvPicPr>
          <p:nvPr>
            <p:ph type="pic" sz="quarter" idx="13"/>
          </p:nvPr>
        </p:nvPicPr>
        <p:blipFill>
          <a:blip r:embed="rId4"/>
          <a:srcRect t="25" b="25"/>
          <a:stretch>
            <a:fillRect/>
          </a:stretch>
        </p:blipFill>
        <p:spPr>
          <a:prstGeom prst="rect">
            <a:avLst/>
          </a:prstGeom>
        </p:spPr>
      </p:pic>
      <p:sp>
        <p:nvSpPr>
          <p:cNvPr id="12" name="Bildplatzhalter 11"/>
          <p:cNvSpPr>
            <a:spLocks noGrp="1"/>
          </p:cNvSpPr>
          <p:nvPr>
            <p:ph type="pic" idx="21"/>
          </p:nvPr>
        </p:nvSpPr>
        <p:spPr/>
      </p:sp>
      <p:sp>
        <p:nvSpPr>
          <p:cNvPr id="13" name="Bildplatzhalter 12"/>
          <p:cNvSpPr>
            <a:spLocks noGrp="1"/>
          </p:cNvSpPr>
          <p:nvPr>
            <p:ph type="pic" idx="20"/>
          </p:nvPr>
        </p:nvSpPr>
        <p:spPr/>
      </p:sp>
      <p:pic>
        <p:nvPicPr>
          <p:cNvPr id="19" name="Bild 3"/>
          <p:cNvPicPr>
            <a:picLocks noGrp="1" noChangeAspect="1"/>
          </p:cNvPicPr>
          <p:nvPr>
            <p:ph type="pic" idx="18"/>
          </p:nvPr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073" t="17073" r="17073" b="17073"/>
          <a:stretch/>
        </p:blipFill>
        <p:spPr/>
      </p:pic>
      <p:pic>
        <p:nvPicPr>
          <p:cNvPr id="11" name="Bild 2"/>
          <p:cNvPicPr>
            <a:picLocks noGrp="1" noChangeAspect="1"/>
          </p:cNvPicPr>
          <p:nvPr>
            <p:ph type="pic" idx="19"/>
          </p:nvPr>
        </p:nvPicPr>
        <p:blipFill rotWithShape="1">
          <a:blip r:embed="rId6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67" t="11036" r="4669"/>
          <a:stretch/>
        </p:blipFill>
        <p:spPr/>
      </p:pic>
      <p:pic>
        <p:nvPicPr>
          <p:cNvPr id="17" name="Bild 1"/>
          <p:cNvPicPr>
            <a:picLocks noGrp="1" noChangeAspect="1"/>
          </p:cNvPicPr>
          <p:nvPr>
            <p:ph type="pic" idx="1"/>
          </p:nvPr>
        </p:nvPicPr>
        <p:blipFill rotWithShape="1">
          <a:blip r:embed="rId7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527" t="16707" r="13527" b="10347"/>
          <a:stretch/>
        </p:blipFill>
        <p:spPr/>
      </p:pic>
      <p:grpSp>
        <p:nvGrpSpPr>
          <p:cNvPr id="30" name="Gruppieren 1"/>
          <p:cNvGrpSpPr/>
          <p:nvPr/>
        </p:nvGrpSpPr>
        <p:grpSpPr>
          <a:xfrm>
            <a:off x="6673850" y="1520825"/>
            <a:ext cx="3065463" cy="3027363"/>
            <a:chOff x="6673850" y="1520825"/>
            <a:chExt cx="3065463" cy="3027363"/>
          </a:xfrm>
        </p:grpSpPr>
        <p:sp>
          <p:nvSpPr>
            <p:cNvPr id="14" name="Freihandform 13"/>
            <p:cNvSpPr/>
            <p:nvPr/>
          </p:nvSpPr>
          <p:spPr>
            <a:xfrm>
              <a:off x="6924675" y="2571750"/>
              <a:ext cx="1035844" cy="1976438"/>
            </a:xfrm>
            <a:custGeom>
              <a:avLst/>
              <a:gdLst>
                <a:gd name="connsiteX0" fmla="*/ 0 w 1035844"/>
                <a:gd name="connsiteY0" fmla="*/ 1976438 h 1976438"/>
                <a:gd name="connsiteX1" fmla="*/ 1035844 w 1035844"/>
                <a:gd name="connsiteY1" fmla="*/ 1976438 h 1976438"/>
                <a:gd name="connsiteX2" fmla="*/ 1035844 w 1035844"/>
                <a:gd name="connsiteY2" fmla="*/ 1762125 h 1976438"/>
                <a:gd name="connsiteX3" fmla="*/ 954881 w 1035844"/>
                <a:gd name="connsiteY3" fmla="*/ 1762125 h 1976438"/>
                <a:gd name="connsiteX4" fmla="*/ 954881 w 1035844"/>
                <a:gd name="connsiteY4" fmla="*/ 252413 h 1976438"/>
                <a:gd name="connsiteX5" fmla="*/ 1033463 w 1035844"/>
                <a:gd name="connsiteY5" fmla="*/ 252413 h 1976438"/>
                <a:gd name="connsiteX6" fmla="*/ 1033463 w 1035844"/>
                <a:gd name="connsiteY6" fmla="*/ 0 h 1976438"/>
                <a:gd name="connsiteX7" fmla="*/ 704850 w 1035844"/>
                <a:gd name="connsiteY7" fmla="*/ 0 h 1976438"/>
                <a:gd name="connsiteX8" fmla="*/ 704850 w 1035844"/>
                <a:gd name="connsiteY8" fmla="*/ 247650 h 1976438"/>
                <a:gd name="connsiteX9" fmla="*/ 804863 w 1035844"/>
                <a:gd name="connsiteY9" fmla="*/ 247650 h 1976438"/>
                <a:gd name="connsiteX10" fmla="*/ 804863 w 1035844"/>
                <a:gd name="connsiteY10" fmla="*/ 1766888 h 1976438"/>
                <a:gd name="connsiteX11" fmla="*/ 11906 w 1035844"/>
                <a:gd name="connsiteY11" fmla="*/ 1766888 h 1976438"/>
                <a:gd name="connsiteX12" fmla="*/ 11906 w 1035844"/>
                <a:gd name="connsiteY12" fmla="*/ 1893094 h 1976438"/>
                <a:gd name="connsiteX13" fmla="*/ 0 w 1035844"/>
                <a:gd name="connsiteY13" fmla="*/ 1976438 h 19764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035844" h="1976438">
                  <a:moveTo>
                    <a:pt x="0" y="1976438"/>
                  </a:moveTo>
                  <a:lnTo>
                    <a:pt x="1035844" y="1976438"/>
                  </a:lnTo>
                  <a:lnTo>
                    <a:pt x="1035844" y="1762125"/>
                  </a:lnTo>
                  <a:lnTo>
                    <a:pt x="954881" y="1762125"/>
                  </a:lnTo>
                  <a:lnTo>
                    <a:pt x="954881" y="252413"/>
                  </a:lnTo>
                  <a:lnTo>
                    <a:pt x="1033463" y="252413"/>
                  </a:lnTo>
                  <a:lnTo>
                    <a:pt x="1033463" y="0"/>
                  </a:lnTo>
                  <a:lnTo>
                    <a:pt x="704850" y="0"/>
                  </a:lnTo>
                  <a:lnTo>
                    <a:pt x="704850" y="247650"/>
                  </a:lnTo>
                  <a:lnTo>
                    <a:pt x="804863" y="247650"/>
                  </a:lnTo>
                  <a:lnTo>
                    <a:pt x="804863" y="1766888"/>
                  </a:lnTo>
                  <a:lnTo>
                    <a:pt x="11906" y="1766888"/>
                  </a:lnTo>
                  <a:lnTo>
                    <a:pt x="11906" y="1893094"/>
                  </a:lnTo>
                  <a:lnTo>
                    <a:pt x="0" y="1976438"/>
                  </a:lnTo>
                  <a:close/>
                </a:path>
              </a:pathLst>
            </a:custGeom>
            <a:noFill/>
            <a:ln w="2857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16" name="Freihandform 15"/>
            <p:cNvSpPr/>
            <p:nvPr/>
          </p:nvSpPr>
          <p:spPr>
            <a:xfrm>
              <a:off x="8001000" y="3024188"/>
              <a:ext cx="1738313" cy="1478756"/>
            </a:xfrm>
            <a:custGeom>
              <a:avLst/>
              <a:gdLst>
                <a:gd name="connsiteX0" fmla="*/ 0 w 1738313"/>
                <a:gd name="connsiteY0" fmla="*/ 1178718 h 1478756"/>
                <a:gd name="connsiteX1" fmla="*/ 0 w 1738313"/>
                <a:gd name="connsiteY1" fmla="*/ 1478756 h 1478756"/>
                <a:gd name="connsiteX2" fmla="*/ 1481138 w 1738313"/>
                <a:gd name="connsiteY2" fmla="*/ 1478756 h 1478756"/>
                <a:gd name="connsiteX3" fmla="*/ 1481138 w 1738313"/>
                <a:gd name="connsiteY3" fmla="*/ 1147762 h 1478756"/>
                <a:gd name="connsiteX4" fmla="*/ 1178719 w 1738313"/>
                <a:gd name="connsiteY4" fmla="*/ 1147762 h 1478756"/>
                <a:gd name="connsiteX5" fmla="*/ 1178719 w 1738313"/>
                <a:gd name="connsiteY5" fmla="*/ 619125 h 1478756"/>
                <a:gd name="connsiteX6" fmla="*/ 1738313 w 1738313"/>
                <a:gd name="connsiteY6" fmla="*/ 619125 h 1478756"/>
                <a:gd name="connsiteX7" fmla="*/ 1738313 w 1738313"/>
                <a:gd name="connsiteY7" fmla="*/ 0 h 1478756"/>
                <a:gd name="connsiteX8" fmla="*/ 1471613 w 1738313"/>
                <a:gd name="connsiteY8" fmla="*/ 0 h 1478756"/>
                <a:gd name="connsiteX9" fmla="*/ 1471613 w 1738313"/>
                <a:gd name="connsiteY9" fmla="*/ 461962 h 1478756"/>
                <a:gd name="connsiteX10" fmla="*/ 1045369 w 1738313"/>
                <a:gd name="connsiteY10" fmla="*/ 461962 h 1478756"/>
                <a:gd name="connsiteX11" fmla="*/ 1045369 w 1738313"/>
                <a:gd name="connsiteY11" fmla="*/ 807243 h 1478756"/>
                <a:gd name="connsiteX12" fmla="*/ 862013 w 1738313"/>
                <a:gd name="connsiteY12" fmla="*/ 807243 h 1478756"/>
                <a:gd name="connsiteX13" fmla="*/ 862013 w 1738313"/>
                <a:gd name="connsiteY13" fmla="*/ 1035843 h 1478756"/>
                <a:gd name="connsiteX14" fmla="*/ 738188 w 1738313"/>
                <a:gd name="connsiteY14" fmla="*/ 1035843 h 1478756"/>
                <a:gd name="connsiteX15" fmla="*/ 738188 w 1738313"/>
                <a:gd name="connsiteY15" fmla="*/ 1131093 h 1478756"/>
                <a:gd name="connsiteX16" fmla="*/ 54769 w 1738313"/>
                <a:gd name="connsiteY16" fmla="*/ 1131093 h 1478756"/>
                <a:gd name="connsiteX17" fmla="*/ 0 w 1738313"/>
                <a:gd name="connsiteY17" fmla="*/ 1178718 h 14787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738313" h="1478756">
                  <a:moveTo>
                    <a:pt x="0" y="1178718"/>
                  </a:moveTo>
                  <a:lnTo>
                    <a:pt x="0" y="1478756"/>
                  </a:lnTo>
                  <a:lnTo>
                    <a:pt x="1481138" y="1478756"/>
                  </a:lnTo>
                  <a:lnTo>
                    <a:pt x="1481138" y="1147762"/>
                  </a:lnTo>
                  <a:lnTo>
                    <a:pt x="1178719" y="1147762"/>
                  </a:lnTo>
                  <a:lnTo>
                    <a:pt x="1178719" y="619125"/>
                  </a:lnTo>
                  <a:lnTo>
                    <a:pt x="1738313" y="619125"/>
                  </a:lnTo>
                  <a:lnTo>
                    <a:pt x="1738313" y="0"/>
                  </a:lnTo>
                  <a:lnTo>
                    <a:pt x="1471613" y="0"/>
                  </a:lnTo>
                  <a:lnTo>
                    <a:pt x="1471613" y="461962"/>
                  </a:lnTo>
                  <a:lnTo>
                    <a:pt x="1045369" y="461962"/>
                  </a:lnTo>
                  <a:lnTo>
                    <a:pt x="1045369" y="807243"/>
                  </a:lnTo>
                  <a:lnTo>
                    <a:pt x="862013" y="807243"/>
                  </a:lnTo>
                  <a:lnTo>
                    <a:pt x="862013" y="1035843"/>
                  </a:lnTo>
                  <a:lnTo>
                    <a:pt x="738188" y="1035843"/>
                  </a:lnTo>
                  <a:lnTo>
                    <a:pt x="738188" y="1131093"/>
                  </a:lnTo>
                  <a:lnTo>
                    <a:pt x="54769" y="1131093"/>
                  </a:lnTo>
                  <a:lnTo>
                    <a:pt x="0" y="1178718"/>
                  </a:lnTo>
                  <a:close/>
                </a:path>
              </a:pathLst>
            </a:custGeom>
            <a:noFill/>
            <a:ln w="2857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27" name="Freihandform 26"/>
            <p:cNvSpPr/>
            <p:nvPr/>
          </p:nvSpPr>
          <p:spPr>
            <a:xfrm>
              <a:off x="8043863" y="3062288"/>
              <a:ext cx="1004887" cy="642937"/>
            </a:xfrm>
            <a:custGeom>
              <a:avLst/>
              <a:gdLst>
                <a:gd name="connsiteX0" fmla="*/ 862012 w 1004887"/>
                <a:gd name="connsiteY0" fmla="*/ 642937 h 642937"/>
                <a:gd name="connsiteX1" fmla="*/ 1004887 w 1004887"/>
                <a:gd name="connsiteY1" fmla="*/ 642937 h 642937"/>
                <a:gd name="connsiteX2" fmla="*/ 1004887 w 1004887"/>
                <a:gd name="connsiteY2" fmla="*/ 295275 h 642937"/>
                <a:gd name="connsiteX3" fmla="*/ 304800 w 1004887"/>
                <a:gd name="connsiteY3" fmla="*/ 295275 h 642937"/>
                <a:gd name="connsiteX4" fmla="*/ 176212 w 1004887"/>
                <a:gd name="connsiteY4" fmla="*/ 295275 h 642937"/>
                <a:gd name="connsiteX5" fmla="*/ 176212 w 1004887"/>
                <a:gd name="connsiteY5" fmla="*/ 0 h 642937"/>
                <a:gd name="connsiteX6" fmla="*/ 0 w 1004887"/>
                <a:gd name="connsiteY6" fmla="*/ 0 h 642937"/>
                <a:gd name="connsiteX7" fmla="*/ 0 w 1004887"/>
                <a:gd name="connsiteY7" fmla="*/ 433387 h 642937"/>
                <a:gd name="connsiteX8" fmla="*/ 795337 w 1004887"/>
                <a:gd name="connsiteY8" fmla="*/ 433387 h 642937"/>
                <a:gd name="connsiteX9" fmla="*/ 862012 w 1004887"/>
                <a:gd name="connsiteY9" fmla="*/ 642937 h 6429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004887" h="642937">
                  <a:moveTo>
                    <a:pt x="862012" y="642937"/>
                  </a:moveTo>
                  <a:lnTo>
                    <a:pt x="1004887" y="642937"/>
                  </a:lnTo>
                  <a:lnTo>
                    <a:pt x="1004887" y="295275"/>
                  </a:lnTo>
                  <a:lnTo>
                    <a:pt x="304800" y="295275"/>
                  </a:lnTo>
                  <a:lnTo>
                    <a:pt x="176212" y="295275"/>
                  </a:lnTo>
                  <a:lnTo>
                    <a:pt x="176212" y="0"/>
                  </a:lnTo>
                  <a:lnTo>
                    <a:pt x="0" y="0"/>
                  </a:lnTo>
                  <a:lnTo>
                    <a:pt x="0" y="433387"/>
                  </a:lnTo>
                  <a:lnTo>
                    <a:pt x="795337" y="433387"/>
                  </a:lnTo>
                  <a:lnTo>
                    <a:pt x="862012" y="642937"/>
                  </a:lnTo>
                  <a:close/>
                </a:path>
              </a:pathLst>
            </a:custGeom>
            <a:noFill/>
            <a:ln w="2857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28" name="Freihandform 27"/>
            <p:cNvSpPr/>
            <p:nvPr/>
          </p:nvSpPr>
          <p:spPr>
            <a:xfrm>
              <a:off x="6673850" y="1584325"/>
              <a:ext cx="1457325" cy="1181100"/>
            </a:xfrm>
            <a:custGeom>
              <a:avLst/>
              <a:gdLst>
                <a:gd name="connsiteX0" fmla="*/ 1314450 w 1457325"/>
                <a:gd name="connsiteY0" fmla="*/ 1181100 h 1181100"/>
                <a:gd name="connsiteX1" fmla="*/ 1457325 w 1457325"/>
                <a:gd name="connsiteY1" fmla="*/ 1181100 h 1181100"/>
                <a:gd name="connsiteX2" fmla="*/ 1457325 w 1457325"/>
                <a:gd name="connsiteY2" fmla="*/ 1041400 h 1181100"/>
                <a:gd name="connsiteX3" fmla="*/ 819150 w 1457325"/>
                <a:gd name="connsiteY3" fmla="*/ 263525 h 1181100"/>
                <a:gd name="connsiteX4" fmla="*/ 358775 w 1457325"/>
                <a:gd name="connsiteY4" fmla="*/ 263525 h 1181100"/>
                <a:gd name="connsiteX5" fmla="*/ 358775 w 1457325"/>
                <a:gd name="connsiteY5" fmla="*/ 155575 h 1181100"/>
                <a:gd name="connsiteX6" fmla="*/ 1060450 w 1457325"/>
                <a:gd name="connsiteY6" fmla="*/ 155575 h 1181100"/>
                <a:gd name="connsiteX7" fmla="*/ 1060450 w 1457325"/>
                <a:gd name="connsiteY7" fmla="*/ 0 h 1181100"/>
                <a:gd name="connsiteX8" fmla="*/ 0 w 1457325"/>
                <a:gd name="connsiteY8" fmla="*/ 0 h 1181100"/>
                <a:gd name="connsiteX9" fmla="*/ 0 w 1457325"/>
                <a:gd name="connsiteY9" fmla="*/ 320675 h 1181100"/>
                <a:gd name="connsiteX10" fmla="*/ 463550 w 1457325"/>
                <a:gd name="connsiteY10" fmla="*/ 320675 h 1181100"/>
                <a:gd name="connsiteX11" fmla="*/ 1314450 w 1457325"/>
                <a:gd name="connsiteY11" fmla="*/ 1181100 h 11811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457325" h="1181100">
                  <a:moveTo>
                    <a:pt x="1314450" y="1181100"/>
                  </a:moveTo>
                  <a:lnTo>
                    <a:pt x="1457325" y="1181100"/>
                  </a:lnTo>
                  <a:lnTo>
                    <a:pt x="1457325" y="1041400"/>
                  </a:lnTo>
                  <a:lnTo>
                    <a:pt x="819150" y="263525"/>
                  </a:lnTo>
                  <a:lnTo>
                    <a:pt x="358775" y="263525"/>
                  </a:lnTo>
                  <a:lnTo>
                    <a:pt x="358775" y="155575"/>
                  </a:lnTo>
                  <a:lnTo>
                    <a:pt x="1060450" y="155575"/>
                  </a:lnTo>
                  <a:lnTo>
                    <a:pt x="1060450" y="0"/>
                  </a:lnTo>
                  <a:lnTo>
                    <a:pt x="0" y="0"/>
                  </a:lnTo>
                  <a:lnTo>
                    <a:pt x="0" y="320675"/>
                  </a:lnTo>
                  <a:lnTo>
                    <a:pt x="463550" y="320675"/>
                  </a:lnTo>
                  <a:lnTo>
                    <a:pt x="1314450" y="1181100"/>
                  </a:lnTo>
                  <a:close/>
                </a:path>
              </a:pathLst>
            </a:custGeom>
            <a:noFill/>
            <a:ln w="2857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29" name="Freihandform 28"/>
            <p:cNvSpPr/>
            <p:nvPr/>
          </p:nvSpPr>
          <p:spPr>
            <a:xfrm>
              <a:off x="7756525" y="1520825"/>
              <a:ext cx="1003300" cy="863600"/>
            </a:xfrm>
            <a:custGeom>
              <a:avLst/>
              <a:gdLst>
                <a:gd name="connsiteX0" fmla="*/ 688975 w 1003300"/>
                <a:gd name="connsiteY0" fmla="*/ 222250 h 863600"/>
                <a:gd name="connsiteX1" fmla="*/ 1003300 w 1003300"/>
                <a:gd name="connsiteY1" fmla="*/ 222250 h 863600"/>
                <a:gd name="connsiteX2" fmla="*/ 1003300 w 1003300"/>
                <a:gd name="connsiteY2" fmla="*/ 0 h 863600"/>
                <a:gd name="connsiteX3" fmla="*/ 38100 w 1003300"/>
                <a:gd name="connsiteY3" fmla="*/ 0 h 863600"/>
                <a:gd name="connsiteX4" fmla="*/ 38100 w 1003300"/>
                <a:gd name="connsiteY4" fmla="*/ 219075 h 863600"/>
                <a:gd name="connsiteX5" fmla="*/ 523875 w 1003300"/>
                <a:gd name="connsiteY5" fmla="*/ 219075 h 863600"/>
                <a:gd name="connsiteX6" fmla="*/ 523875 w 1003300"/>
                <a:gd name="connsiteY6" fmla="*/ 508000 h 863600"/>
                <a:gd name="connsiteX7" fmla="*/ 0 w 1003300"/>
                <a:gd name="connsiteY7" fmla="*/ 508000 h 863600"/>
                <a:gd name="connsiteX8" fmla="*/ 0 w 1003300"/>
                <a:gd name="connsiteY8" fmla="*/ 863600 h 863600"/>
                <a:gd name="connsiteX9" fmla="*/ 209550 w 1003300"/>
                <a:gd name="connsiteY9" fmla="*/ 863600 h 863600"/>
                <a:gd name="connsiteX10" fmla="*/ 209550 w 1003300"/>
                <a:gd name="connsiteY10" fmla="*/ 657225 h 863600"/>
                <a:gd name="connsiteX11" fmla="*/ 698500 w 1003300"/>
                <a:gd name="connsiteY11" fmla="*/ 657225 h 863600"/>
                <a:gd name="connsiteX12" fmla="*/ 688975 w 1003300"/>
                <a:gd name="connsiteY12" fmla="*/ 222250 h 8636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003300" h="863600">
                  <a:moveTo>
                    <a:pt x="688975" y="222250"/>
                  </a:moveTo>
                  <a:lnTo>
                    <a:pt x="1003300" y="222250"/>
                  </a:lnTo>
                  <a:lnTo>
                    <a:pt x="1003300" y="0"/>
                  </a:lnTo>
                  <a:lnTo>
                    <a:pt x="38100" y="0"/>
                  </a:lnTo>
                  <a:lnTo>
                    <a:pt x="38100" y="219075"/>
                  </a:lnTo>
                  <a:lnTo>
                    <a:pt x="523875" y="219075"/>
                  </a:lnTo>
                  <a:lnTo>
                    <a:pt x="523875" y="508000"/>
                  </a:lnTo>
                  <a:lnTo>
                    <a:pt x="0" y="508000"/>
                  </a:lnTo>
                  <a:lnTo>
                    <a:pt x="0" y="863600"/>
                  </a:lnTo>
                  <a:lnTo>
                    <a:pt x="209550" y="863600"/>
                  </a:lnTo>
                  <a:lnTo>
                    <a:pt x="209550" y="657225"/>
                  </a:lnTo>
                  <a:lnTo>
                    <a:pt x="698500" y="657225"/>
                  </a:lnTo>
                  <a:lnTo>
                    <a:pt x="688975" y="222250"/>
                  </a:lnTo>
                  <a:close/>
                </a:path>
              </a:pathLst>
            </a:custGeom>
            <a:noFill/>
            <a:ln w="2857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</p:grpSp>
      <p:sp>
        <p:nvSpPr>
          <p:cNvPr id="24" name="1"/>
          <p:cNvSpPr/>
          <p:nvPr/>
        </p:nvSpPr>
        <p:spPr>
          <a:xfrm>
            <a:off x="5180715" y="5760987"/>
            <a:ext cx="108000" cy="108000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36000" rIns="36000" bIns="36000" rtlCol="0" anchor="ctr"/>
          <a:lstStyle/>
          <a:p>
            <a:pPr algn="ctr"/>
            <a:r>
              <a:rPr lang="de-DE" sz="600" b="1" dirty="0"/>
              <a:t>1</a:t>
            </a:r>
            <a:endParaRPr lang="de-DE" dirty="0"/>
          </a:p>
        </p:txBody>
      </p:sp>
      <p:sp>
        <p:nvSpPr>
          <p:cNvPr id="25" name="2"/>
          <p:cNvSpPr/>
          <p:nvPr/>
        </p:nvSpPr>
        <p:spPr>
          <a:xfrm>
            <a:off x="6294817" y="5760987"/>
            <a:ext cx="108000" cy="108000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36000" rIns="36000" bIns="36000" rtlCol="0" anchor="ctr"/>
          <a:lstStyle/>
          <a:p>
            <a:pPr algn="ctr"/>
            <a:r>
              <a:rPr lang="de-DE" sz="600" b="1" dirty="0"/>
              <a:t>2</a:t>
            </a:r>
            <a:endParaRPr lang="de-DE" dirty="0"/>
          </a:p>
        </p:txBody>
      </p:sp>
      <p:sp>
        <p:nvSpPr>
          <p:cNvPr id="26" name="3"/>
          <p:cNvSpPr/>
          <p:nvPr/>
        </p:nvSpPr>
        <p:spPr>
          <a:xfrm>
            <a:off x="7411110" y="5760987"/>
            <a:ext cx="108000" cy="108000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36000" rIns="36000" bIns="36000" rtlCol="0" anchor="ctr"/>
          <a:lstStyle/>
          <a:p>
            <a:pPr algn="ctr"/>
            <a:r>
              <a:rPr lang="de-DE" sz="600" b="1" dirty="0"/>
              <a:t>3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4077531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" presetClass="exit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" presetClass="exit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xit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53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" fill="hold">
                      <p:stCondLst>
                        <p:cond delay="0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  <p:bldLst>
      <p:bldP spid="21" grpId="0" animBg="1"/>
      <p:bldP spid="21" grpId="1" animBg="1"/>
      <p:bldP spid="21" grpId="2" animBg="1"/>
      <p:bldP spid="21" grpId="3" animBg="1"/>
      <p:bldP spid="22" grpId="0" animBg="1"/>
      <p:bldP spid="22" grpId="1" animBg="1"/>
      <p:bldP spid="22" grpId="2" animBg="1"/>
      <p:bldP spid="22" grpId="3" animBg="1"/>
      <p:bldP spid="23" grpId="0" animBg="1"/>
      <p:bldP spid="23" grpId="1" animBg="1"/>
      <p:bldP spid="23" grpId="2" animBg="1"/>
      <p:bldP spid="23" grpId="3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REMOVE THE</a:t>
            </a:r>
            <a:r>
              <a:rPr lang="en-GB" dirty="0"/>
              <a:t> </a:t>
            </a:r>
            <a:r>
              <a:rPr lang="de-DE" dirty="0"/>
              <a:t>MAINBOARD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/>
              <a:t>TERRA MOBILE 1543</a:t>
            </a:r>
          </a:p>
          <a:p>
            <a:r>
              <a:rPr lang="de-DE" dirty="0" err="1"/>
              <a:t>Difficulty</a:t>
            </a:r>
            <a:r>
              <a:rPr lang="de-DE" dirty="0"/>
              <a:t>: </a:t>
            </a:r>
            <a:r>
              <a:rPr lang="de-DE" dirty="0">
                <a:solidFill>
                  <a:srgbClr val="784D96"/>
                </a:solidFill>
                <a:sym typeface="Wingdings 2" panose="05020102010507070707" pitchFamily="18" charset="2"/>
              </a:rPr>
              <a:t></a:t>
            </a:r>
            <a:endParaRPr lang="de-DE" dirty="0">
              <a:solidFill>
                <a:srgbClr val="784D96"/>
              </a:solidFill>
            </a:endParaRPr>
          </a:p>
          <a:p>
            <a:endParaRPr lang="de-DE" dirty="0">
              <a:solidFill>
                <a:srgbClr val="784D96"/>
              </a:solidFill>
            </a:endParaRPr>
          </a:p>
          <a:p>
            <a:endParaRPr lang="de-DE" dirty="0">
              <a:solidFill>
                <a:srgbClr val="784D96"/>
              </a:solidFill>
            </a:endParaRPr>
          </a:p>
          <a:p>
            <a:endParaRPr lang="de-DE" dirty="0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dirty="0"/>
              <a:t>June 2021</a:t>
            </a:r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dirty="0"/>
              <a:t>REMOVE THE</a:t>
            </a:r>
            <a:r>
              <a:rPr lang="en-GB" dirty="0"/>
              <a:t> </a:t>
            </a:r>
            <a:r>
              <a:rPr lang="de-DE" dirty="0"/>
              <a:t>MAINBOARD</a:t>
            </a: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BBCAA3-C96A-44FD-8008-FD7B37EC54AC}" type="slidenum">
              <a:rPr lang="de-DE" smtClean="0"/>
              <a:t>29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97874234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SERVICE NOTES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de-DE" sz="1600" b="1" dirty="0" err="1">
                <a:solidFill>
                  <a:srgbClr val="FF0000"/>
                </a:solidFill>
              </a:rPr>
              <a:t>Safety</a:t>
            </a:r>
            <a:r>
              <a:rPr lang="de-DE" sz="1600" b="1" dirty="0">
                <a:solidFill>
                  <a:srgbClr val="FF0000"/>
                </a:solidFill>
              </a:rPr>
              <a:t> </a:t>
            </a:r>
            <a:r>
              <a:rPr lang="de-DE" sz="1600" b="1" dirty="0" err="1">
                <a:solidFill>
                  <a:srgbClr val="FF0000"/>
                </a:solidFill>
              </a:rPr>
              <a:t>instructions</a:t>
            </a:r>
            <a:endParaRPr lang="de-DE" sz="1600" dirty="0">
              <a:solidFill>
                <a:srgbClr val="FF0000"/>
              </a:solidFill>
            </a:endParaRPr>
          </a:p>
          <a:p>
            <a:pPr>
              <a:buFont typeface="Calibri" panose="020F0502020204030204" pitchFamily="34" charset="0"/>
              <a:buChar char="●"/>
            </a:pPr>
            <a:r>
              <a:rPr lang="en-US" sz="1600" dirty="0">
                <a:solidFill>
                  <a:srgbClr val="FF0000"/>
                </a:solidFill>
              </a:rPr>
              <a:t>Work on a clean surface. Make sure that the housing can not be scratched.</a:t>
            </a:r>
            <a:endParaRPr lang="de-DE" sz="1600" dirty="0">
              <a:solidFill>
                <a:srgbClr val="FF0000"/>
              </a:solidFill>
            </a:endParaRPr>
          </a:p>
          <a:p>
            <a:pPr>
              <a:buFont typeface="Calibri" panose="020F0502020204030204" pitchFamily="34" charset="0"/>
              <a:buChar char="●"/>
            </a:pPr>
            <a:r>
              <a:rPr lang="en-US" sz="1600" dirty="0">
                <a:solidFill>
                  <a:srgbClr val="FF0000"/>
                </a:solidFill>
              </a:rPr>
              <a:t>Sort the screws and make sure that they are in the right place when reinstalling. Wrongly inserted screws can cause </a:t>
            </a:r>
            <a:r>
              <a:rPr lang="en-US" sz="1600">
                <a:solidFill>
                  <a:srgbClr val="FF0000"/>
                </a:solidFill>
              </a:rPr>
              <a:t>irreparable damage.</a:t>
            </a:r>
            <a:endParaRPr lang="de-DE" sz="1600" dirty="0">
              <a:solidFill>
                <a:srgbClr val="FF0000"/>
              </a:solidFill>
            </a:endParaRPr>
          </a:p>
          <a:p>
            <a:pPr>
              <a:buFont typeface="Calibri" panose="020F0502020204030204" pitchFamily="34" charset="0"/>
              <a:buChar char="●"/>
            </a:pPr>
            <a:r>
              <a:rPr lang="en-US" sz="1600" b="1" dirty="0">
                <a:solidFill>
                  <a:srgbClr val="FF0000"/>
                </a:solidFill>
              </a:rPr>
              <a:t>For all service work</a:t>
            </a:r>
            <a:r>
              <a:rPr lang="en-US" sz="1600" dirty="0">
                <a:solidFill>
                  <a:srgbClr val="FF0000"/>
                </a:solidFill>
              </a:rPr>
              <a:t>. Always disconnect the power supply and the battery connection to the mainboard.</a:t>
            </a:r>
            <a:endParaRPr lang="de-DE" sz="1600" dirty="0">
              <a:solidFill>
                <a:srgbClr val="FF0000"/>
              </a:solidFill>
            </a:endParaRPr>
          </a:p>
          <a:p>
            <a:pPr>
              <a:buFont typeface="Calibri" panose="020F0502020204030204" pitchFamily="34" charset="0"/>
              <a:buChar char="●"/>
            </a:pPr>
            <a:r>
              <a:rPr lang="de-DE" sz="1600" dirty="0" err="1">
                <a:solidFill>
                  <a:srgbClr val="FF0000"/>
                </a:solidFill>
              </a:rPr>
              <a:t>Ensure</a:t>
            </a:r>
            <a:r>
              <a:rPr lang="de-DE" sz="1600" dirty="0">
                <a:solidFill>
                  <a:srgbClr val="FF0000"/>
                </a:solidFill>
              </a:rPr>
              <a:t> you have </a:t>
            </a:r>
            <a:r>
              <a:rPr lang="de-DE" sz="1600" dirty="0" err="1">
                <a:solidFill>
                  <a:srgbClr val="FF0000"/>
                </a:solidFill>
              </a:rPr>
              <a:t>sufficient</a:t>
            </a:r>
            <a:r>
              <a:rPr lang="de-DE" sz="1600" dirty="0">
                <a:solidFill>
                  <a:srgbClr val="FF0000"/>
                </a:solidFill>
              </a:rPr>
              <a:t> ESD protection.</a:t>
            </a:r>
          </a:p>
          <a:p>
            <a:pPr>
              <a:buFont typeface="Calibri" panose="020F0502020204030204" pitchFamily="34" charset="0"/>
              <a:buChar char="●"/>
            </a:pPr>
            <a:r>
              <a:rPr lang="de-DE" sz="1600" dirty="0">
                <a:solidFill>
                  <a:srgbClr val="FF0000"/>
                </a:solidFill>
              </a:rPr>
              <a:t>The </a:t>
            </a:r>
            <a:r>
              <a:rPr lang="en-US" sz="1600" dirty="0">
                <a:solidFill>
                  <a:srgbClr val="FF0000"/>
                </a:solidFill>
              </a:rPr>
              <a:t>WORTMANN AG accepts no liability for any damage caused when using this service manual.</a:t>
            </a:r>
            <a:endParaRPr lang="de-DE" sz="1600" u="sng" dirty="0">
              <a:solidFill>
                <a:srgbClr val="FF0000"/>
              </a:solidFill>
            </a:endParaRP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US" sz="1600" b="1" dirty="0"/>
              <a:t>Tools</a:t>
            </a:r>
            <a:endParaRPr lang="de-DE" sz="1600" dirty="0"/>
          </a:p>
          <a:p>
            <a:pPr lvl="0">
              <a:buFont typeface="Calibri" panose="020F0502020204030204" pitchFamily="34" charset="0"/>
              <a:buChar char="●"/>
            </a:pPr>
            <a:r>
              <a:rPr lang="en-US" sz="1600" dirty="0"/>
              <a:t>Phillips screwdriver PH0</a:t>
            </a:r>
            <a:endParaRPr lang="de-DE" sz="1600" dirty="0"/>
          </a:p>
          <a:p>
            <a:pPr lvl="0">
              <a:buFont typeface="Calibri" panose="020F0502020204030204" pitchFamily="34" charset="0"/>
              <a:buChar char="●"/>
            </a:pPr>
            <a:r>
              <a:rPr lang="en-US" sz="1600" dirty="0"/>
              <a:t>Phillips screwdriver PH1</a:t>
            </a:r>
            <a:endParaRPr lang="de-DE" sz="1600" dirty="0"/>
          </a:p>
          <a:p>
            <a:pPr lvl="0">
              <a:buFont typeface="Calibri" panose="020F0502020204030204" pitchFamily="34" charset="0"/>
              <a:buChar char="●"/>
            </a:pPr>
            <a:r>
              <a:rPr lang="de-DE" sz="1600" dirty="0" err="1"/>
              <a:t>Slotted</a:t>
            </a:r>
            <a:r>
              <a:rPr lang="de-DE" sz="1600" dirty="0"/>
              <a:t> </a:t>
            </a:r>
            <a:r>
              <a:rPr lang="de-DE" sz="1600" dirty="0" err="1"/>
              <a:t>screwdriver</a:t>
            </a:r>
            <a:r>
              <a:rPr lang="en-US" sz="1600" dirty="0"/>
              <a:t> 2 mm </a:t>
            </a:r>
            <a:endParaRPr lang="de-DE" sz="1600" dirty="0"/>
          </a:p>
          <a:p>
            <a:pPr lvl="0">
              <a:buFont typeface="Calibri" panose="020F0502020204030204" pitchFamily="34" charset="0"/>
              <a:buChar char="●"/>
            </a:pPr>
            <a:r>
              <a:rPr lang="de-DE" sz="1600" dirty="0" err="1"/>
              <a:t>Plastic</a:t>
            </a:r>
            <a:r>
              <a:rPr lang="de-DE" sz="1600" dirty="0"/>
              <a:t> </a:t>
            </a:r>
            <a:r>
              <a:rPr lang="de-DE" sz="1600" dirty="0" err="1"/>
              <a:t>Slotted</a:t>
            </a:r>
            <a:r>
              <a:rPr lang="de-DE" sz="1600" dirty="0"/>
              <a:t> </a:t>
            </a:r>
            <a:r>
              <a:rPr lang="de-DE" sz="1600" dirty="0" err="1"/>
              <a:t>screwdriver</a:t>
            </a:r>
            <a:r>
              <a:rPr lang="de-DE" sz="1600" dirty="0"/>
              <a:t> 3mm</a:t>
            </a:r>
          </a:p>
          <a:p>
            <a:pPr lvl="0">
              <a:buFont typeface="Calibri" panose="020F0502020204030204" pitchFamily="34" charset="0"/>
              <a:buChar char="●"/>
            </a:pPr>
            <a:r>
              <a:rPr lang="de-DE" sz="1600" dirty="0" err="1"/>
              <a:t>Duct</a:t>
            </a:r>
            <a:r>
              <a:rPr lang="de-DE" sz="1600" dirty="0"/>
              <a:t> tape</a:t>
            </a:r>
            <a:r>
              <a:rPr lang="en-US" sz="1600" dirty="0"/>
              <a:t> </a:t>
            </a:r>
          </a:p>
          <a:p>
            <a:pPr>
              <a:buSzPct val="110000"/>
              <a:buFont typeface="Calibri" panose="020F0502020204030204" pitchFamily="34" charset="0"/>
              <a:buChar char="●"/>
            </a:pPr>
            <a:endParaRPr lang="en-US" sz="1600" dirty="0"/>
          </a:p>
          <a:p>
            <a:pPr>
              <a:buSzPct val="110000"/>
              <a:buFont typeface="Calibri" panose="020F0502020204030204" pitchFamily="34" charset="0"/>
              <a:buChar char="●"/>
            </a:pPr>
            <a:endParaRPr lang="en-US" sz="1600" dirty="0"/>
          </a:p>
          <a:p>
            <a:pPr>
              <a:buSzPct val="110000"/>
              <a:buBlip>
                <a:blip r:embed="rId2"/>
              </a:buBlip>
            </a:pPr>
            <a:r>
              <a:rPr lang="en-US" sz="1600" b="1" dirty="0">
                <a:solidFill>
                  <a:srgbClr val="FF0000"/>
                </a:solidFill>
              </a:rPr>
              <a:t>These repair instructions are for the TERRA MOBILE 1543. The construction of the 1542 differs partially from these instructions.</a:t>
            </a:r>
            <a:endParaRPr lang="en-US" sz="1600" dirty="0">
              <a:solidFill>
                <a:srgbClr val="FF0000"/>
              </a:solidFill>
            </a:endParaRPr>
          </a:p>
          <a:p>
            <a:pPr>
              <a:buSzPct val="110000"/>
              <a:buBlip>
                <a:blip r:embed="rId2"/>
              </a:buBlip>
            </a:pPr>
            <a:r>
              <a:rPr lang="en-US" sz="1600" dirty="0">
                <a:solidFill>
                  <a:srgbClr val="FF0000"/>
                </a:solidFill>
              </a:rPr>
              <a:t>Use the buttons below the images to take a closer look at the steps involved.</a:t>
            </a:r>
            <a:endParaRPr lang="de-DE" dirty="0"/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dirty="0"/>
              <a:t>June 2021</a:t>
            </a: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dirty="0"/>
              <a:t>SERVICE NOTES</a:t>
            </a:r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BBCAA3-C96A-44FD-8008-FD7B37EC54AC}" type="slidenum">
              <a:rPr lang="de-DE" smtClean="0"/>
              <a:t>3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556588194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nummernplatzhalt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BBCAA3-C96A-44FD-8008-FD7B37EC54AC}" type="slidenum">
              <a:rPr lang="de-DE" smtClean="0"/>
              <a:t>30</a:t>
            </a:fld>
            <a:endParaRPr lang="de-DE" dirty="0"/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dirty="0"/>
              <a:t>REMOVE THE</a:t>
            </a:r>
            <a:r>
              <a:rPr lang="en-GB" dirty="0"/>
              <a:t> </a:t>
            </a:r>
            <a:r>
              <a:rPr lang="de-DE" dirty="0"/>
              <a:t>MAINBOARD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dirty="0"/>
              <a:t>June 2021</a:t>
            </a:r>
          </a:p>
        </p:txBody>
      </p:sp>
      <p:sp>
        <p:nvSpPr>
          <p:cNvPr id="5" name="Textplatzhalter 4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de-DE" u="sng">
                <a:solidFill>
                  <a:schemeClr val="accent1"/>
                </a:solidFill>
                <a:hlinkClick r:id="rId2" action="ppaction://hlinksldjump"/>
              </a:rPr>
              <a:t>Remove the service cover</a:t>
            </a:r>
            <a:endParaRPr lang="de-DE" u="sng">
              <a:solidFill>
                <a:schemeClr val="accent1"/>
              </a:solidFill>
            </a:endParaRPr>
          </a:p>
          <a:p>
            <a:r>
              <a:rPr lang="de-DE" u="sng">
                <a:solidFill>
                  <a:schemeClr val="accent1"/>
                </a:solidFill>
                <a:hlinkClick r:id="rId3" action="ppaction://hlinksldjump"/>
              </a:rPr>
              <a:t>Remove </a:t>
            </a:r>
            <a:r>
              <a:rPr lang="de-DE" u="sng" dirty="0">
                <a:solidFill>
                  <a:schemeClr val="accent1"/>
                </a:solidFill>
                <a:hlinkClick r:id="rId3" action="ppaction://hlinksldjump"/>
              </a:rPr>
              <a:t>the WLAN Module</a:t>
            </a:r>
            <a:endParaRPr lang="de-DE" u="sng" dirty="0">
              <a:solidFill>
                <a:schemeClr val="accent1"/>
              </a:solidFill>
            </a:endParaRPr>
          </a:p>
          <a:p>
            <a:r>
              <a:rPr lang="de-DE" u="sng" dirty="0">
                <a:solidFill>
                  <a:schemeClr val="accent1"/>
                </a:solidFill>
                <a:hlinkClick r:id="rId4" action="ppaction://hlinksldjump"/>
              </a:rPr>
              <a:t>Remove the </a:t>
            </a:r>
            <a:r>
              <a:rPr lang="de-DE" u="sng" dirty="0" err="1">
                <a:solidFill>
                  <a:schemeClr val="accent1"/>
                </a:solidFill>
                <a:hlinkClick r:id="rId4" action="ppaction://hlinksldjump"/>
              </a:rPr>
              <a:t>if</a:t>
            </a:r>
            <a:r>
              <a:rPr lang="de-DE" u="sng" dirty="0">
                <a:solidFill>
                  <a:schemeClr val="accent1"/>
                </a:solidFill>
                <a:hlinkClick r:id="rId4" action="ppaction://hlinksldjump"/>
              </a:rPr>
              <a:t> </a:t>
            </a:r>
            <a:r>
              <a:rPr lang="de-DE" u="sng" dirty="0" err="1">
                <a:solidFill>
                  <a:schemeClr val="accent1"/>
                </a:solidFill>
                <a:hlinkClick r:id="rId4" action="ppaction://hlinksldjump"/>
              </a:rPr>
              <a:t>needed,the</a:t>
            </a:r>
            <a:r>
              <a:rPr lang="de-DE" u="sng" dirty="0">
                <a:solidFill>
                  <a:schemeClr val="accent1"/>
                </a:solidFill>
                <a:hlinkClick r:id="rId4" action="ppaction://hlinksldjump"/>
              </a:rPr>
              <a:t> LTE Module</a:t>
            </a:r>
            <a:endParaRPr lang="de-DE" u="sng" dirty="0">
              <a:solidFill>
                <a:schemeClr val="accent1"/>
              </a:solidFill>
            </a:endParaRPr>
          </a:p>
          <a:p>
            <a:r>
              <a:rPr lang="de-DE" dirty="0">
                <a:hlinkClick r:id="rId5" action="ppaction://hlinksldjump"/>
              </a:rPr>
              <a:t>Remove the CPU</a:t>
            </a:r>
            <a:endParaRPr lang="de-DE" dirty="0"/>
          </a:p>
          <a:p>
            <a:r>
              <a:rPr lang="de-DE" dirty="0">
                <a:hlinkClick r:id="rId6" action="ppaction://hlinksldjump"/>
              </a:rPr>
              <a:t>Remove the M.2 SSD</a:t>
            </a:r>
            <a:endParaRPr lang="de-DE" dirty="0"/>
          </a:p>
          <a:p>
            <a:r>
              <a:rPr lang="de-DE" u="sng" dirty="0">
                <a:solidFill>
                  <a:schemeClr val="accent1"/>
                </a:solidFill>
                <a:hlinkClick r:id="rId7" action="ppaction://hlinksldjump"/>
              </a:rPr>
              <a:t>Remove the 2,5“ HDD</a:t>
            </a:r>
            <a:endParaRPr lang="de-DE" u="sng" dirty="0">
              <a:solidFill>
                <a:schemeClr val="accent1"/>
              </a:solidFill>
            </a:endParaRPr>
          </a:p>
          <a:p>
            <a:r>
              <a:rPr lang="de-DE" dirty="0">
                <a:hlinkClick r:id="rId8" action="ppaction://hlinksldjump"/>
              </a:rPr>
              <a:t>Remove the RAM</a:t>
            </a:r>
            <a:endParaRPr lang="de-DE" dirty="0"/>
          </a:p>
          <a:p>
            <a:r>
              <a:rPr lang="de-DE" u="sng" dirty="0">
                <a:solidFill>
                  <a:schemeClr val="accent1"/>
                </a:solidFill>
                <a:hlinkClick r:id="rId9" action="ppaction://hlinksldjump"/>
              </a:rPr>
              <a:t>Remove the DVD</a:t>
            </a:r>
            <a:endParaRPr lang="de-DE" u="sng" dirty="0">
              <a:solidFill>
                <a:schemeClr val="accent1"/>
              </a:solidFill>
            </a:endParaRPr>
          </a:p>
          <a:p>
            <a:r>
              <a:rPr lang="de-DE" u="sng" dirty="0">
                <a:solidFill>
                  <a:schemeClr val="accent1"/>
                </a:solidFill>
                <a:hlinkClick r:id="rId10" action="ppaction://hlinksldjump"/>
              </a:rPr>
              <a:t>Remove the Keyboard</a:t>
            </a:r>
            <a:endParaRPr lang="de-DE" u="sng" dirty="0">
              <a:solidFill>
                <a:schemeClr val="accent1"/>
              </a:solidFill>
            </a:endParaRPr>
          </a:p>
          <a:p>
            <a:r>
              <a:rPr lang="de-DE" dirty="0">
                <a:hlinkClick r:id="rId11" action="ppaction://hlinksldjump"/>
              </a:rPr>
              <a:t>Remove the Top Case</a:t>
            </a:r>
            <a:endParaRPr lang="de-DE" dirty="0"/>
          </a:p>
        </p:txBody>
      </p:sp>
      <p:sp>
        <p:nvSpPr>
          <p:cNvPr id="6" name="Titel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1. </a:t>
            </a:r>
            <a:r>
              <a:rPr lang="de-DE" dirty="0" err="1"/>
              <a:t>Step</a:t>
            </a:r>
            <a:endParaRPr lang="de-DE" dirty="0"/>
          </a:p>
        </p:txBody>
      </p:sp>
      <p:sp>
        <p:nvSpPr>
          <p:cNvPr id="7" name="Bildplatzhalter 6"/>
          <p:cNvSpPr>
            <a:spLocks noGrp="1"/>
          </p:cNvSpPr>
          <p:nvPr>
            <p:ph type="pic" sz="quarter" idx="17"/>
          </p:nvPr>
        </p:nvSpPr>
        <p:spPr/>
      </p:sp>
      <p:sp>
        <p:nvSpPr>
          <p:cNvPr id="8" name="Bildplatzhalter 7"/>
          <p:cNvSpPr>
            <a:spLocks noGrp="1"/>
          </p:cNvSpPr>
          <p:nvPr>
            <p:ph type="pic" sz="quarter" idx="16"/>
          </p:nvPr>
        </p:nvSpPr>
        <p:spPr/>
      </p:sp>
      <p:sp>
        <p:nvSpPr>
          <p:cNvPr id="9" name="Bildplatzhalter 8"/>
          <p:cNvSpPr>
            <a:spLocks noGrp="1"/>
          </p:cNvSpPr>
          <p:nvPr>
            <p:ph type="pic" sz="quarter" idx="15"/>
          </p:nvPr>
        </p:nvSpPr>
        <p:spPr/>
      </p:sp>
      <p:sp>
        <p:nvSpPr>
          <p:cNvPr id="10" name="Bildplatzhalter 9"/>
          <p:cNvSpPr>
            <a:spLocks noGrp="1"/>
          </p:cNvSpPr>
          <p:nvPr>
            <p:ph type="pic" sz="quarter" idx="14"/>
          </p:nvPr>
        </p:nvSpPr>
        <p:spPr/>
      </p:sp>
      <p:sp>
        <p:nvSpPr>
          <p:cNvPr id="11" name="Bildplatzhalter 10"/>
          <p:cNvSpPr>
            <a:spLocks noGrp="1"/>
          </p:cNvSpPr>
          <p:nvPr>
            <p:ph type="pic" sz="quarter" idx="13"/>
          </p:nvPr>
        </p:nvSpPr>
        <p:spPr/>
      </p:sp>
      <p:sp>
        <p:nvSpPr>
          <p:cNvPr id="12" name="Bildplatzhalter 11"/>
          <p:cNvSpPr>
            <a:spLocks noGrp="1"/>
          </p:cNvSpPr>
          <p:nvPr>
            <p:ph type="pic" idx="21"/>
          </p:nvPr>
        </p:nvSpPr>
        <p:spPr/>
      </p:sp>
      <p:sp>
        <p:nvSpPr>
          <p:cNvPr id="13" name="Bildplatzhalter 12"/>
          <p:cNvSpPr>
            <a:spLocks noGrp="1"/>
          </p:cNvSpPr>
          <p:nvPr>
            <p:ph type="pic" idx="20"/>
          </p:nvPr>
        </p:nvSpPr>
        <p:spPr/>
      </p:sp>
      <p:sp>
        <p:nvSpPr>
          <p:cNvPr id="14" name="Bildplatzhalter 13"/>
          <p:cNvSpPr>
            <a:spLocks noGrp="1"/>
          </p:cNvSpPr>
          <p:nvPr>
            <p:ph type="pic" idx="19"/>
          </p:nvPr>
        </p:nvSpPr>
        <p:spPr/>
      </p:sp>
      <p:sp>
        <p:nvSpPr>
          <p:cNvPr id="15" name="Bildplatzhalter 14"/>
          <p:cNvSpPr>
            <a:spLocks noGrp="1"/>
          </p:cNvSpPr>
          <p:nvPr>
            <p:ph type="pic" idx="18"/>
          </p:nvPr>
        </p:nvSpPr>
        <p:spPr/>
      </p:sp>
      <p:pic>
        <p:nvPicPr>
          <p:cNvPr id="18" name="Bildplatzhalter 17"/>
          <p:cNvPicPr>
            <a:picLocks noGrp="1" noChangeAspect="1"/>
          </p:cNvPicPr>
          <p:nvPr>
            <p:ph type="pic" idx="1"/>
          </p:nvPr>
        </p:nvPicPr>
        <p:blipFill rotWithShape="1">
          <a:blip r:embed="rId1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216" t="13965" r="7680" b="6931"/>
          <a:stretch/>
        </p:blipFill>
        <p:spPr/>
      </p:pic>
    </p:spTree>
    <p:extLst>
      <p:ext uri="{BB962C8B-B14F-4D97-AF65-F5344CB8AC3E}">
        <p14:creationId xmlns:p14="http://schemas.microsoft.com/office/powerpoint/2010/main" val="911298391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nummernplatzhalt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BBCAA3-C96A-44FD-8008-FD7B37EC54AC}" type="slidenum">
              <a:rPr lang="de-DE" smtClean="0"/>
              <a:t>31</a:t>
            </a:fld>
            <a:endParaRPr lang="de-DE" dirty="0"/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dirty="0"/>
              <a:t>REMOVE THE</a:t>
            </a:r>
            <a:r>
              <a:rPr lang="en-GB" dirty="0"/>
              <a:t> </a:t>
            </a:r>
            <a:r>
              <a:rPr lang="de-DE" dirty="0"/>
              <a:t>MAINBOARD</a:t>
            </a:r>
          </a:p>
          <a:p>
            <a:endParaRPr lang="de-DE" dirty="0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dirty="0"/>
              <a:t>June 2021</a:t>
            </a:r>
          </a:p>
        </p:txBody>
      </p:sp>
      <p:sp>
        <p:nvSpPr>
          <p:cNvPr id="5" name="Textplatzhalter 4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en-US" dirty="0"/>
              <a:t>Remove SIM card and SD card if necessary</a:t>
            </a:r>
          </a:p>
          <a:p>
            <a:r>
              <a:rPr lang="en-US" dirty="0"/>
              <a:t>Disconnect the 4 cables. (Fig.1).</a:t>
            </a:r>
          </a:p>
          <a:p>
            <a:r>
              <a:rPr lang="en-US" dirty="0"/>
              <a:t>Disconnect the speaker cables and the cable from the audio board. (Fig.2).</a:t>
            </a:r>
          </a:p>
          <a:p>
            <a:r>
              <a:rPr lang="en-US" dirty="0"/>
              <a:t>Now unscrew the 6 screws on the mainboard. (Fig.3).</a:t>
            </a:r>
          </a:p>
          <a:p>
            <a:r>
              <a:rPr lang="en-US" dirty="0"/>
              <a:t>You can now remove the mainboard. (Fig.4).</a:t>
            </a:r>
          </a:p>
          <a:p>
            <a:r>
              <a:rPr lang="en-US" dirty="0">
                <a:solidFill>
                  <a:srgbClr val="FF0000"/>
                </a:solidFill>
              </a:rPr>
              <a:t>Transfer the heatsink pad of the chipset to the new mainboard.</a:t>
            </a:r>
            <a:endParaRPr lang="de-DE" dirty="0"/>
          </a:p>
        </p:txBody>
      </p:sp>
      <p:sp>
        <p:nvSpPr>
          <p:cNvPr id="6" name="Titel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2. </a:t>
            </a:r>
            <a:r>
              <a:rPr lang="de-DE" dirty="0" err="1"/>
              <a:t>Step</a:t>
            </a:r>
            <a:endParaRPr lang="de-DE" dirty="0"/>
          </a:p>
        </p:txBody>
      </p:sp>
      <p:sp>
        <p:nvSpPr>
          <p:cNvPr id="7" name="Bildplatzhalter 6"/>
          <p:cNvSpPr>
            <a:spLocks noGrp="1"/>
          </p:cNvSpPr>
          <p:nvPr>
            <p:ph type="pic" sz="quarter" idx="17"/>
          </p:nvPr>
        </p:nvSpPr>
        <p:spPr/>
      </p:sp>
      <p:sp>
        <p:nvSpPr>
          <p:cNvPr id="40" name="M4"/>
          <p:cNvSpPr/>
          <p:nvPr/>
        </p:nvSpPr>
        <p:spPr>
          <a:xfrm>
            <a:off x="8487428" y="5137318"/>
            <a:ext cx="1123606" cy="774000"/>
          </a:xfrm>
          <a:prstGeom prst="rect">
            <a:avLst/>
          </a:prstGeom>
          <a:solidFill>
            <a:srgbClr val="784D96">
              <a:alpha val="76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31" name="M3"/>
          <p:cNvSpPr/>
          <p:nvPr/>
        </p:nvSpPr>
        <p:spPr>
          <a:xfrm>
            <a:off x="7372096" y="5137318"/>
            <a:ext cx="1123606" cy="774000"/>
          </a:xfrm>
          <a:prstGeom prst="rect">
            <a:avLst/>
          </a:prstGeom>
          <a:solidFill>
            <a:srgbClr val="784D96">
              <a:alpha val="76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32" name="M2"/>
          <p:cNvSpPr/>
          <p:nvPr/>
        </p:nvSpPr>
        <p:spPr>
          <a:xfrm>
            <a:off x="6256764" y="5137318"/>
            <a:ext cx="1123606" cy="774000"/>
          </a:xfrm>
          <a:prstGeom prst="rect">
            <a:avLst/>
          </a:prstGeom>
          <a:solidFill>
            <a:srgbClr val="784D96">
              <a:alpha val="76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33" name="M1"/>
          <p:cNvSpPr/>
          <p:nvPr/>
        </p:nvSpPr>
        <p:spPr>
          <a:xfrm>
            <a:off x="5141432" y="5137318"/>
            <a:ext cx="1123606" cy="774000"/>
          </a:xfrm>
          <a:prstGeom prst="rect">
            <a:avLst/>
          </a:prstGeom>
          <a:solidFill>
            <a:srgbClr val="784D96">
              <a:alpha val="76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16" name="Thumbnail 4"/>
          <p:cNvPicPr>
            <a:picLocks noGrp="1" noChangeAspect="1"/>
          </p:cNvPicPr>
          <p:nvPr>
            <p:ph type="pic" sz="quarter" idx="16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  <p:pic>
        <p:nvPicPr>
          <p:cNvPr id="13" name="Thumbnail 3"/>
          <p:cNvPicPr>
            <a:picLocks noGrp="1" noChangeAspect="1"/>
          </p:cNvPicPr>
          <p:nvPr>
            <p:ph type="pic" sz="quarter" idx="15"/>
          </p:nvPr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11380" y="5173770"/>
            <a:ext cx="1042825" cy="695217"/>
          </a:xfrm>
        </p:spPr>
      </p:pic>
      <p:pic>
        <p:nvPicPr>
          <p:cNvPr id="23" name="Thumbnail 2"/>
          <p:cNvPicPr>
            <a:picLocks noGrp="1" noChangeAspect="1"/>
          </p:cNvPicPr>
          <p:nvPr>
            <p:ph type="pic" sz="quarter" idx="14"/>
          </p:nvPr>
        </p:nvPicPr>
        <p:blipFill>
          <a:blip r:embed="rId4"/>
          <a:srcRect/>
          <a:stretch>
            <a:fillRect/>
          </a:stretch>
        </p:blipFill>
        <p:spPr>
          <a:prstGeom prst="rect">
            <a:avLst/>
          </a:prstGeom>
        </p:spPr>
      </p:pic>
      <p:pic>
        <p:nvPicPr>
          <p:cNvPr id="18" name="Thumbnail 1"/>
          <p:cNvPicPr>
            <a:picLocks noGrp="1" noChangeAspect="1"/>
          </p:cNvPicPr>
          <p:nvPr>
            <p:ph type="pic" sz="quarter" idx="13"/>
          </p:nvPr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80715" y="5173826"/>
            <a:ext cx="1042825" cy="695104"/>
          </a:xfrm>
          <a:prstGeom prst="rect">
            <a:avLst/>
          </a:prstGeom>
        </p:spPr>
      </p:pic>
      <p:sp>
        <p:nvSpPr>
          <p:cNvPr id="12" name="Bildplatzhalter 11"/>
          <p:cNvSpPr>
            <a:spLocks noGrp="1"/>
          </p:cNvSpPr>
          <p:nvPr>
            <p:ph type="pic" idx="21"/>
          </p:nvPr>
        </p:nvSpPr>
        <p:spPr/>
      </p:sp>
      <p:pic>
        <p:nvPicPr>
          <p:cNvPr id="15" name="Bild 4"/>
          <p:cNvPicPr>
            <a:picLocks noGrp="1" noChangeAspect="1"/>
          </p:cNvPicPr>
          <p:nvPr>
            <p:ph type="pic" idx="20"/>
          </p:nvPr>
        </p:nvPicPr>
        <p:blipFill rotWithShape="1">
          <a:blip r:embed="rId6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70" t="137" r="5486" b="11819"/>
          <a:stretch/>
        </p:blipFill>
        <p:spPr/>
      </p:pic>
      <p:pic>
        <p:nvPicPr>
          <p:cNvPr id="11" name="Bild 3"/>
          <p:cNvPicPr>
            <a:picLocks noGrp="1" noChangeAspect="1"/>
          </p:cNvPicPr>
          <p:nvPr>
            <p:ph type="pic" idx="18"/>
          </p:nvPr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81600" y="987425"/>
            <a:ext cx="6172200" cy="4114800"/>
          </a:xfrm>
        </p:spPr>
      </p:pic>
      <p:grpSp>
        <p:nvGrpSpPr>
          <p:cNvPr id="30" name="Schrauben"/>
          <p:cNvGrpSpPr/>
          <p:nvPr/>
        </p:nvGrpSpPr>
        <p:grpSpPr>
          <a:xfrm>
            <a:off x="5674651" y="1710525"/>
            <a:ext cx="2797275" cy="2923425"/>
            <a:chOff x="5674651" y="1710525"/>
            <a:chExt cx="2797275" cy="2923425"/>
          </a:xfrm>
        </p:grpSpPr>
        <p:sp>
          <p:nvSpPr>
            <p:cNvPr id="24" name="Ellipse 23"/>
            <p:cNvSpPr/>
            <p:nvPr/>
          </p:nvSpPr>
          <p:spPr>
            <a:xfrm>
              <a:off x="5760376" y="1710525"/>
              <a:ext cx="216000" cy="216000"/>
            </a:xfrm>
            <a:prstGeom prst="ellipse">
              <a:avLst/>
            </a:prstGeom>
            <a:noFill/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25" name="Ellipse 24"/>
            <p:cNvSpPr/>
            <p:nvPr/>
          </p:nvSpPr>
          <p:spPr>
            <a:xfrm>
              <a:off x="7055776" y="2315363"/>
              <a:ext cx="216000" cy="216000"/>
            </a:xfrm>
            <a:prstGeom prst="ellipse">
              <a:avLst/>
            </a:prstGeom>
            <a:noFill/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26" name="Ellipse 25"/>
            <p:cNvSpPr/>
            <p:nvPr/>
          </p:nvSpPr>
          <p:spPr>
            <a:xfrm>
              <a:off x="7827301" y="2315363"/>
              <a:ext cx="216000" cy="216000"/>
            </a:xfrm>
            <a:prstGeom prst="ellipse">
              <a:avLst/>
            </a:prstGeom>
            <a:noFill/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27" name="Ellipse 26"/>
            <p:cNvSpPr/>
            <p:nvPr/>
          </p:nvSpPr>
          <p:spPr>
            <a:xfrm>
              <a:off x="5674651" y="4253700"/>
              <a:ext cx="216000" cy="216000"/>
            </a:xfrm>
            <a:prstGeom prst="ellipse">
              <a:avLst/>
            </a:prstGeom>
            <a:noFill/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28" name="Ellipse 27"/>
            <p:cNvSpPr/>
            <p:nvPr/>
          </p:nvSpPr>
          <p:spPr>
            <a:xfrm>
              <a:off x="6841464" y="4401337"/>
              <a:ext cx="216000" cy="216000"/>
            </a:xfrm>
            <a:prstGeom prst="ellipse">
              <a:avLst/>
            </a:prstGeom>
            <a:noFill/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29" name="Ellipse 28"/>
            <p:cNvSpPr/>
            <p:nvPr/>
          </p:nvSpPr>
          <p:spPr>
            <a:xfrm>
              <a:off x="8255926" y="4417950"/>
              <a:ext cx="216000" cy="216000"/>
            </a:xfrm>
            <a:prstGeom prst="ellipse">
              <a:avLst/>
            </a:prstGeom>
            <a:noFill/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</p:grpSp>
      <p:pic>
        <p:nvPicPr>
          <p:cNvPr id="17" name="Bild 2"/>
          <p:cNvPicPr>
            <a:picLocks noGrp="1" noChangeAspect="1"/>
          </p:cNvPicPr>
          <p:nvPr>
            <p:ph type="pic" idx="1"/>
          </p:nvPr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83188" y="987425"/>
            <a:ext cx="6172200" cy="4114800"/>
          </a:xfrm>
        </p:spPr>
      </p:pic>
      <p:grpSp>
        <p:nvGrpSpPr>
          <p:cNvPr id="22" name="Kabel"/>
          <p:cNvGrpSpPr/>
          <p:nvPr/>
        </p:nvGrpSpPr>
        <p:grpSpPr>
          <a:xfrm>
            <a:off x="6348475" y="3889250"/>
            <a:ext cx="2078037" cy="477837"/>
            <a:chOff x="6348475" y="3889250"/>
            <a:chExt cx="2078037" cy="477837"/>
          </a:xfrm>
        </p:grpSpPr>
        <p:sp>
          <p:nvSpPr>
            <p:cNvPr id="20" name="Ellipse 19"/>
            <p:cNvSpPr/>
            <p:nvPr/>
          </p:nvSpPr>
          <p:spPr>
            <a:xfrm>
              <a:off x="8108887" y="3889250"/>
              <a:ext cx="317625" cy="317625"/>
            </a:xfrm>
            <a:prstGeom prst="ellipse">
              <a:avLst/>
            </a:prstGeom>
            <a:noFill/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21" name="Ellipse 20"/>
            <p:cNvSpPr/>
            <p:nvPr/>
          </p:nvSpPr>
          <p:spPr>
            <a:xfrm>
              <a:off x="6348475" y="4148139"/>
              <a:ext cx="218950" cy="218948"/>
            </a:xfrm>
            <a:prstGeom prst="ellipse">
              <a:avLst/>
            </a:prstGeom>
            <a:noFill/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</p:grpSp>
      <p:pic>
        <p:nvPicPr>
          <p:cNvPr id="8" name="Bild 1"/>
          <p:cNvPicPr>
            <a:picLocks noGrp="1" noChangeAspect="1"/>
          </p:cNvPicPr>
          <p:nvPr>
            <p:ph type="pic" idx="19"/>
          </p:nvPr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" r="8"/>
          <a:stretch>
            <a:fillRect/>
          </a:stretch>
        </p:blipFill>
        <p:spPr/>
      </p:pic>
      <p:grpSp>
        <p:nvGrpSpPr>
          <p:cNvPr id="10" name="Schritt 1 kabel lösen"/>
          <p:cNvGrpSpPr/>
          <p:nvPr/>
        </p:nvGrpSpPr>
        <p:grpSpPr>
          <a:xfrm>
            <a:off x="6095999" y="3334289"/>
            <a:ext cx="2880002" cy="886142"/>
            <a:chOff x="6095999" y="3334289"/>
            <a:chExt cx="2880002" cy="886142"/>
          </a:xfrm>
        </p:grpSpPr>
        <p:sp>
          <p:nvSpPr>
            <p:cNvPr id="9" name="Ellipse 8"/>
            <p:cNvSpPr/>
            <p:nvPr/>
          </p:nvSpPr>
          <p:spPr>
            <a:xfrm>
              <a:off x="8478190" y="3334289"/>
              <a:ext cx="243535" cy="243535"/>
            </a:xfrm>
            <a:prstGeom prst="ellipse">
              <a:avLst/>
            </a:prstGeom>
            <a:noFill/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37" name="Ellipse 36"/>
            <p:cNvSpPr/>
            <p:nvPr/>
          </p:nvSpPr>
          <p:spPr>
            <a:xfrm>
              <a:off x="6095999" y="3976897"/>
              <a:ext cx="576001" cy="243534"/>
            </a:xfrm>
            <a:prstGeom prst="ellipse">
              <a:avLst/>
            </a:prstGeom>
            <a:noFill/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38" name="Ellipse 37"/>
            <p:cNvSpPr/>
            <p:nvPr/>
          </p:nvSpPr>
          <p:spPr>
            <a:xfrm>
              <a:off x="8760001" y="3429000"/>
              <a:ext cx="216000" cy="243535"/>
            </a:xfrm>
            <a:prstGeom prst="ellipse">
              <a:avLst/>
            </a:prstGeom>
            <a:noFill/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39" name="Ellipse 38"/>
            <p:cNvSpPr/>
            <p:nvPr/>
          </p:nvSpPr>
          <p:spPr>
            <a:xfrm>
              <a:off x="8772442" y="3643147"/>
              <a:ext cx="191118" cy="191118"/>
            </a:xfrm>
            <a:prstGeom prst="ellipse">
              <a:avLst/>
            </a:prstGeom>
            <a:noFill/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</p:grpSp>
      <p:sp>
        <p:nvSpPr>
          <p:cNvPr id="34" name="1"/>
          <p:cNvSpPr/>
          <p:nvPr/>
        </p:nvSpPr>
        <p:spPr>
          <a:xfrm>
            <a:off x="5180715" y="5760987"/>
            <a:ext cx="108000" cy="108000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36000" rIns="36000" bIns="36000" rtlCol="0" anchor="ctr"/>
          <a:lstStyle/>
          <a:p>
            <a:pPr algn="ctr"/>
            <a:r>
              <a:rPr lang="de-DE" sz="600" b="1" dirty="0"/>
              <a:t>1</a:t>
            </a:r>
            <a:endParaRPr lang="de-DE" dirty="0"/>
          </a:p>
        </p:txBody>
      </p:sp>
      <p:sp>
        <p:nvSpPr>
          <p:cNvPr id="35" name="2"/>
          <p:cNvSpPr/>
          <p:nvPr/>
        </p:nvSpPr>
        <p:spPr>
          <a:xfrm>
            <a:off x="6294817" y="5760987"/>
            <a:ext cx="108000" cy="108000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36000" rIns="36000" bIns="36000" rtlCol="0" anchor="ctr"/>
          <a:lstStyle/>
          <a:p>
            <a:pPr algn="ctr"/>
            <a:r>
              <a:rPr lang="de-DE" sz="600" b="1" dirty="0"/>
              <a:t>2</a:t>
            </a:r>
            <a:endParaRPr lang="de-DE" dirty="0"/>
          </a:p>
        </p:txBody>
      </p:sp>
      <p:sp>
        <p:nvSpPr>
          <p:cNvPr id="36" name="3"/>
          <p:cNvSpPr/>
          <p:nvPr/>
        </p:nvSpPr>
        <p:spPr>
          <a:xfrm>
            <a:off x="7411110" y="5760987"/>
            <a:ext cx="108000" cy="108000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36000" rIns="36000" bIns="36000" rtlCol="0" anchor="ctr"/>
          <a:lstStyle/>
          <a:p>
            <a:pPr algn="ctr"/>
            <a:r>
              <a:rPr lang="de-DE" sz="600" b="1" dirty="0"/>
              <a:t>3</a:t>
            </a:r>
            <a:endParaRPr lang="de-DE" dirty="0"/>
          </a:p>
        </p:txBody>
      </p:sp>
      <p:sp>
        <p:nvSpPr>
          <p:cNvPr id="41" name="4"/>
          <p:cNvSpPr/>
          <p:nvPr/>
        </p:nvSpPr>
        <p:spPr>
          <a:xfrm>
            <a:off x="8525482" y="5760987"/>
            <a:ext cx="108000" cy="108000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36000" rIns="36000" bIns="36000" rtlCol="0" anchor="ctr"/>
          <a:lstStyle/>
          <a:p>
            <a:pPr algn="ctr"/>
            <a:r>
              <a:rPr lang="de-DE" sz="600" b="1" dirty="0"/>
              <a:t>4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3727681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77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8" fill="hold">
                      <p:stCondLst>
                        <p:cond delay="0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1" presetClass="entr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6" presetID="1" presetClass="exit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8" presetID="1" presetClass="exit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0" presetID="1" presetClass="exit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102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3" fill="hold">
                      <p:stCondLst>
                        <p:cond delay="0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1" presetClass="entr" presetSubtype="0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1" presetID="1" presetClass="exit" presetSubtype="0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3" presetID="1" presetClass="exit" presetSubtype="0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5" presetID="1" presetClass="exit" presetSubtype="0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</p:childTnLst>
        </p:cTn>
      </p:par>
    </p:tnLst>
    <p:bldLst>
      <p:bldP spid="40" grpId="0" animBg="1"/>
      <p:bldP spid="40" grpId="1" animBg="1"/>
      <p:bldP spid="40" grpId="2" animBg="1"/>
      <p:bldP spid="40" grpId="3" animBg="1"/>
      <p:bldP spid="40" grpId="4" animBg="1"/>
      <p:bldP spid="31" grpId="0" animBg="1"/>
      <p:bldP spid="31" grpId="1" animBg="1"/>
      <p:bldP spid="31" grpId="2" animBg="1"/>
      <p:bldP spid="31" grpId="3" animBg="1"/>
      <p:bldP spid="31" grpId="4" animBg="1"/>
      <p:bldP spid="32" grpId="0" animBg="1"/>
      <p:bldP spid="32" grpId="1" animBg="1"/>
      <p:bldP spid="32" grpId="2" animBg="1"/>
      <p:bldP spid="32" grpId="3" animBg="1"/>
      <p:bldP spid="32" grpId="4" animBg="1"/>
      <p:bldP spid="33" grpId="0" animBg="1"/>
      <p:bldP spid="33" grpId="1" animBg="1"/>
      <p:bldP spid="33" grpId="2" animBg="1"/>
      <p:bldP spid="33" grpId="3" animBg="1"/>
      <p:bldP spid="33" grpId="4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REMOVE THE</a:t>
            </a:r>
            <a:r>
              <a:rPr lang="en-GB" dirty="0"/>
              <a:t> </a:t>
            </a:r>
            <a:r>
              <a:rPr lang="de-DE" dirty="0"/>
              <a:t>LCD DISPLAY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/>
              <a:t>TERRA MOBILE 1543</a:t>
            </a:r>
          </a:p>
          <a:p>
            <a:r>
              <a:rPr lang="de-DE" dirty="0" err="1"/>
              <a:t>Difficulty</a:t>
            </a:r>
            <a:r>
              <a:rPr lang="de-DE" dirty="0"/>
              <a:t>: </a:t>
            </a:r>
            <a:r>
              <a:rPr lang="de-DE" dirty="0">
                <a:solidFill>
                  <a:srgbClr val="784D96"/>
                </a:solidFill>
                <a:sym typeface="Wingdings 2" panose="05020102010507070707" pitchFamily="18" charset="2"/>
              </a:rPr>
              <a:t></a:t>
            </a:r>
            <a:endParaRPr lang="de-DE" dirty="0">
              <a:solidFill>
                <a:srgbClr val="784D96"/>
              </a:solidFill>
            </a:endParaRPr>
          </a:p>
          <a:p>
            <a:endParaRPr lang="de-DE" dirty="0">
              <a:solidFill>
                <a:srgbClr val="784D96"/>
              </a:solidFill>
            </a:endParaRPr>
          </a:p>
          <a:p>
            <a:endParaRPr lang="de-DE" dirty="0">
              <a:solidFill>
                <a:srgbClr val="784D96"/>
              </a:solidFill>
            </a:endParaRPr>
          </a:p>
          <a:p>
            <a:endParaRPr lang="de-DE" dirty="0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dirty="0"/>
              <a:t>June 2021</a:t>
            </a:r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dirty="0"/>
              <a:t>REMOVE THE</a:t>
            </a:r>
            <a:r>
              <a:rPr lang="en-GB" dirty="0"/>
              <a:t> </a:t>
            </a:r>
            <a:r>
              <a:rPr lang="de-DE" dirty="0"/>
              <a:t>LCD DISPLAY</a:t>
            </a: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BBCAA3-C96A-44FD-8008-FD7B37EC54AC}" type="slidenum">
              <a:rPr lang="de-DE" smtClean="0"/>
              <a:t>32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4056088292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nummernplatzhalt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BBCAA3-C96A-44FD-8008-FD7B37EC54AC}" type="slidenum">
              <a:rPr lang="de-DE" smtClean="0"/>
              <a:t>33</a:t>
            </a:fld>
            <a:endParaRPr lang="de-DE" dirty="0"/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dirty="0"/>
              <a:t>REMOVE THE</a:t>
            </a:r>
            <a:r>
              <a:rPr lang="en-GB" dirty="0"/>
              <a:t> </a:t>
            </a:r>
            <a:r>
              <a:rPr lang="de-DE" dirty="0"/>
              <a:t>LCD DISPLAY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dirty="0"/>
              <a:t>June 2021</a:t>
            </a:r>
          </a:p>
        </p:txBody>
      </p:sp>
      <p:sp>
        <p:nvSpPr>
          <p:cNvPr id="5" name="Textplatzhalter 4"/>
          <p:cNvSpPr>
            <a:spLocks noGrp="1"/>
          </p:cNvSpPr>
          <p:nvPr>
            <p:ph type="body" sz="half" idx="2"/>
          </p:nvPr>
        </p:nvSpPr>
        <p:spPr>
          <a:xfrm>
            <a:off x="839787" y="2057400"/>
            <a:ext cx="4267461" cy="3811588"/>
          </a:xfrm>
        </p:spPr>
        <p:txBody>
          <a:bodyPr>
            <a:normAutofit/>
          </a:bodyPr>
          <a:lstStyle/>
          <a:p>
            <a:r>
              <a:rPr lang="en-US" dirty="0"/>
              <a:t>Remove the screw covers and loosen the screws located below them. (Fig.1).</a:t>
            </a:r>
          </a:p>
          <a:p>
            <a:r>
              <a:rPr lang="en-US" dirty="0"/>
              <a:t>Remove the bezel (LCD Front Cover). (Fig.2).</a:t>
            </a:r>
          </a:p>
          <a:p>
            <a:r>
              <a:rPr lang="en-US" dirty="0"/>
              <a:t>Loosen the 4 screws from the display. (Fig.3).</a:t>
            </a:r>
          </a:p>
          <a:p>
            <a:r>
              <a:rPr lang="en-US" dirty="0"/>
              <a:t>Place a protective cloth on the keyboard, then remove the display, then remove the display cable. (Fig.4). </a:t>
            </a:r>
          </a:p>
          <a:p>
            <a:r>
              <a:rPr lang="en-US" dirty="0">
                <a:solidFill>
                  <a:srgbClr val="FF0000"/>
                </a:solidFill>
              </a:rPr>
              <a:t>When assembling, make sure that the frame snaps into place at all points and is flush with the display. Replace the adhesive tape on the display if necessary.</a:t>
            </a:r>
            <a:endParaRPr lang="de-DE" dirty="0">
              <a:solidFill>
                <a:srgbClr val="FF0000"/>
              </a:solidFill>
            </a:endParaRPr>
          </a:p>
        </p:txBody>
      </p:sp>
      <p:sp>
        <p:nvSpPr>
          <p:cNvPr id="6" name="Titel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1. </a:t>
            </a:r>
            <a:r>
              <a:rPr lang="de-DE" dirty="0" err="1"/>
              <a:t>Step</a:t>
            </a:r>
            <a:endParaRPr lang="de-DE" dirty="0"/>
          </a:p>
        </p:txBody>
      </p:sp>
      <p:sp>
        <p:nvSpPr>
          <p:cNvPr id="7" name="Bildplatzhalter 6"/>
          <p:cNvSpPr>
            <a:spLocks noGrp="1"/>
          </p:cNvSpPr>
          <p:nvPr>
            <p:ph type="pic" sz="quarter" idx="17"/>
          </p:nvPr>
        </p:nvSpPr>
        <p:spPr/>
      </p:sp>
      <p:sp>
        <p:nvSpPr>
          <p:cNvPr id="23" name="M4"/>
          <p:cNvSpPr/>
          <p:nvPr/>
        </p:nvSpPr>
        <p:spPr>
          <a:xfrm>
            <a:off x="8487428" y="5137318"/>
            <a:ext cx="1123606" cy="774000"/>
          </a:xfrm>
          <a:prstGeom prst="rect">
            <a:avLst/>
          </a:prstGeom>
          <a:solidFill>
            <a:srgbClr val="784D96">
              <a:alpha val="76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4" name="M3"/>
          <p:cNvSpPr/>
          <p:nvPr/>
        </p:nvSpPr>
        <p:spPr>
          <a:xfrm>
            <a:off x="7372096" y="5137318"/>
            <a:ext cx="1123606" cy="774000"/>
          </a:xfrm>
          <a:prstGeom prst="rect">
            <a:avLst/>
          </a:prstGeom>
          <a:solidFill>
            <a:srgbClr val="784D96">
              <a:alpha val="76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5" name="M2"/>
          <p:cNvSpPr/>
          <p:nvPr/>
        </p:nvSpPr>
        <p:spPr>
          <a:xfrm>
            <a:off x="6256764" y="5137318"/>
            <a:ext cx="1123606" cy="774000"/>
          </a:xfrm>
          <a:prstGeom prst="rect">
            <a:avLst/>
          </a:prstGeom>
          <a:solidFill>
            <a:srgbClr val="784D96">
              <a:alpha val="76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6" name="M1"/>
          <p:cNvSpPr/>
          <p:nvPr/>
        </p:nvSpPr>
        <p:spPr>
          <a:xfrm>
            <a:off x="5141432" y="5137318"/>
            <a:ext cx="1123606" cy="774000"/>
          </a:xfrm>
          <a:prstGeom prst="rect">
            <a:avLst/>
          </a:prstGeom>
          <a:solidFill>
            <a:srgbClr val="784D96">
              <a:alpha val="76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22" name="Thumbnail 4"/>
          <p:cNvPicPr>
            <a:picLocks noGrp="1" noChangeAspect="1"/>
          </p:cNvPicPr>
          <p:nvPr>
            <p:ph type="pic" sz="quarter" idx="16"/>
          </p:nvPr>
        </p:nvPicPr>
        <p:blipFill>
          <a:blip r:embed="rId2"/>
          <a:srcRect t="25" b="25"/>
          <a:stretch>
            <a:fillRect/>
          </a:stretch>
        </p:blipFill>
        <p:spPr>
          <a:prstGeom prst="rect">
            <a:avLst/>
          </a:prstGeom>
        </p:spPr>
      </p:pic>
      <p:pic>
        <p:nvPicPr>
          <p:cNvPr id="11" name="Thumbnail 3"/>
          <p:cNvPicPr>
            <a:picLocks noGrp="1" noChangeAspect="1"/>
          </p:cNvPicPr>
          <p:nvPr>
            <p:ph type="pic" sz="quarter" idx="15"/>
          </p:nvPr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155" t="1649" r="11469" b="29975"/>
          <a:stretch/>
        </p:blipFill>
        <p:spPr>
          <a:xfrm>
            <a:off x="7411380" y="5173770"/>
            <a:ext cx="1042825" cy="695217"/>
          </a:xfrm>
          <a:prstGeom prst="rect">
            <a:avLst/>
          </a:prstGeom>
        </p:spPr>
      </p:pic>
      <p:pic>
        <p:nvPicPr>
          <p:cNvPr id="20" name="Thumbnail 2"/>
          <p:cNvPicPr>
            <a:picLocks noGrp="1" noChangeAspect="1"/>
          </p:cNvPicPr>
          <p:nvPr>
            <p:ph type="pic" sz="quarter" idx="14"/>
          </p:nvPr>
        </p:nvPicPr>
        <p:blipFill>
          <a:blip r:embed="rId4"/>
          <a:srcRect t="25" b="25"/>
          <a:stretch>
            <a:fillRect/>
          </a:stretch>
        </p:blipFill>
        <p:spPr>
          <a:prstGeom prst="rect">
            <a:avLst/>
          </a:prstGeom>
        </p:spPr>
      </p:pic>
      <p:pic>
        <p:nvPicPr>
          <p:cNvPr id="18" name="Thumbnail 1"/>
          <p:cNvPicPr>
            <a:picLocks noGrp="1" noChangeAspect="1"/>
          </p:cNvPicPr>
          <p:nvPr>
            <p:ph type="pic" sz="quarter" idx="13"/>
          </p:nvPr>
        </p:nvPicPr>
        <p:blipFill>
          <a:blip r:embed="rId5"/>
          <a:srcRect t="25" b="25"/>
          <a:stretch>
            <a:fillRect/>
          </a:stretch>
        </p:blipFill>
        <p:spPr>
          <a:prstGeom prst="rect">
            <a:avLst/>
          </a:prstGeom>
        </p:spPr>
      </p:pic>
      <p:sp>
        <p:nvSpPr>
          <p:cNvPr id="12" name="Bildplatzhalter 11"/>
          <p:cNvSpPr>
            <a:spLocks noGrp="1"/>
          </p:cNvSpPr>
          <p:nvPr>
            <p:ph type="pic" idx="21"/>
          </p:nvPr>
        </p:nvSpPr>
        <p:spPr/>
      </p:sp>
      <p:pic>
        <p:nvPicPr>
          <p:cNvPr id="15" name="Bild 4"/>
          <p:cNvPicPr>
            <a:picLocks noGrp="1" noChangeAspect="1"/>
          </p:cNvPicPr>
          <p:nvPr>
            <p:ph type="pic" idx="20"/>
          </p:nvPr>
        </p:nvPicPr>
        <p:blipFill rotWithShape="1">
          <a:blip r:embed="rId6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132" t="3187" r="-6039" b="2894"/>
          <a:stretch/>
        </p:blipFill>
        <p:spPr/>
      </p:pic>
      <p:pic>
        <p:nvPicPr>
          <p:cNvPr id="10" name="Bild 3"/>
          <p:cNvPicPr>
            <a:picLocks noGrp="1" noChangeAspect="1"/>
          </p:cNvPicPr>
          <p:nvPr>
            <p:ph type="pic" idx="19"/>
          </p:nvPr>
        </p:nvPicPr>
        <p:blipFill rotWithShape="1">
          <a:blip r:embed="rId7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579" t="111" r="11671" b="29139"/>
          <a:stretch/>
        </p:blipFill>
        <p:spPr>
          <a:xfrm>
            <a:off x="5181600" y="987425"/>
            <a:ext cx="6172200" cy="4114800"/>
          </a:xfrm>
        </p:spPr>
      </p:pic>
      <p:grpSp>
        <p:nvGrpSpPr>
          <p:cNvPr id="9" name="Gruppe Schrauben"/>
          <p:cNvGrpSpPr/>
          <p:nvPr/>
        </p:nvGrpSpPr>
        <p:grpSpPr>
          <a:xfrm>
            <a:off x="6431825" y="1398457"/>
            <a:ext cx="3982575" cy="2459368"/>
            <a:chOff x="6431825" y="1398457"/>
            <a:chExt cx="3982575" cy="2459368"/>
          </a:xfrm>
        </p:grpSpPr>
        <p:sp>
          <p:nvSpPr>
            <p:cNvPr id="8" name="Ellipse 7"/>
            <p:cNvSpPr/>
            <p:nvPr/>
          </p:nvSpPr>
          <p:spPr>
            <a:xfrm>
              <a:off x="6777900" y="3713825"/>
              <a:ext cx="144000" cy="144000"/>
            </a:xfrm>
            <a:prstGeom prst="ellipse">
              <a:avLst/>
            </a:prstGeom>
            <a:noFill/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34" name="Ellipse 33"/>
            <p:cNvSpPr/>
            <p:nvPr/>
          </p:nvSpPr>
          <p:spPr>
            <a:xfrm>
              <a:off x="9768000" y="3713825"/>
              <a:ext cx="144000" cy="144000"/>
            </a:xfrm>
            <a:prstGeom prst="ellipse">
              <a:avLst/>
            </a:prstGeom>
            <a:noFill/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39" name="Ellipse 38"/>
            <p:cNvSpPr/>
            <p:nvPr/>
          </p:nvSpPr>
          <p:spPr>
            <a:xfrm>
              <a:off x="6431825" y="1407982"/>
              <a:ext cx="144000" cy="144000"/>
            </a:xfrm>
            <a:prstGeom prst="ellipse">
              <a:avLst/>
            </a:prstGeom>
            <a:noFill/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40" name="Ellipse 39"/>
            <p:cNvSpPr/>
            <p:nvPr/>
          </p:nvSpPr>
          <p:spPr>
            <a:xfrm>
              <a:off x="10270400" y="1398457"/>
              <a:ext cx="144000" cy="144000"/>
            </a:xfrm>
            <a:prstGeom prst="ellipse">
              <a:avLst/>
            </a:prstGeom>
            <a:noFill/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</p:grpSp>
      <p:pic>
        <p:nvPicPr>
          <p:cNvPr id="19" name="Bild 2"/>
          <p:cNvPicPr>
            <a:picLocks noGrp="1" noChangeAspect="1"/>
          </p:cNvPicPr>
          <p:nvPr>
            <p:ph type="pic" idx="18"/>
          </p:nvPr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  <p:pic>
        <p:nvPicPr>
          <p:cNvPr id="17" name="Bild 1"/>
          <p:cNvPicPr>
            <a:picLocks noGrp="1" noChangeAspect="1"/>
          </p:cNvPicPr>
          <p:nvPr>
            <p:ph type="pic" idx="1"/>
          </p:nvPr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  <p:sp>
        <p:nvSpPr>
          <p:cNvPr id="30" name="1"/>
          <p:cNvSpPr/>
          <p:nvPr/>
        </p:nvSpPr>
        <p:spPr>
          <a:xfrm>
            <a:off x="5180715" y="5760987"/>
            <a:ext cx="108000" cy="108000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36000" rIns="36000" bIns="36000" rtlCol="0" anchor="ctr"/>
          <a:lstStyle/>
          <a:p>
            <a:pPr algn="ctr"/>
            <a:r>
              <a:rPr lang="de-DE" sz="600" b="1" dirty="0"/>
              <a:t>1</a:t>
            </a:r>
            <a:endParaRPr lang="de-DE" dirty="0"/>
          </a:p>
        </p:txBody>
      </p:sp>
      <p:sp>
        <p:nvSpPr>
          <p:cNvPr id="31" name="2"/>
          <p:cNvSpPr/>
          <p:nvPr/>
        </p:nvSpPr>
        <p:spPr>
          <a:xfrm>
            <a:off x="6294817" y="5760987"/>
            <a:ext cx="108000" cy="108000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36000" rIns="36000" bIns="36000" rtlCol="0" anchor="ctr"/>
          <a:lstStyle/>
          <a:p>
            <a:pPr algn="ctr"/>
            <a:r>
              <a:rPr lang="de-DE" sz="600" b="1" dirty="0"/>
              <a:t>2</a:t>
            </a:r>
            <a:endParaRPr lang="de-DE" dirty="0"/>
          </a:p>
        </p:txBody>
      </p:sp>
      <p:sp>
        <p:nvSpPr>
          <p:cNvPr id="32" name="3"/>
          <p:cNvSpPr/>
          <p:nvPr/>
        </p:nvSpPr>
        <p:spPr>
          <a:xfrm>
            <a:off x="7411110" y="5760987"/>
            <a:ext cx="108000" cy="108000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36000" rIns="36000" bIns="36000" rtlCol="0" anchor="ctr"/>
          <a:lstStyle/>
          <a:p>
            <a:pPr algn="ctr"/>
            <a:r>
              <a:rPr lang="de-DE" sz="600" b="1" dirty="0"/>
              <a:t>3</a:t>
            </a:r>
            <a:endParaRPr lang="de-DE" dirty="0"/>
          </a:p>
        </p:txBody>
      </p:sp>
      <p:sp>
        <p:nvSpPr>
          <p:cNvPr id="33" name="4"/>
          <p:cNvSpPr/>
          <p:nvPr/>
        </p:nvSpPr>
        <p:spPr>
          <a:xfrm>
            <a:off x="8525482" y="5760987"/>
            <a:ext cx="108000" cy="108000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36000" rIns="36000" bIns="36000" rtlCol="0" anchor="ctr"/>
          <a:lstStyle/>
          <a:p>
            <a:pPr algn="ctr"/>
            <a:r>
              <a:rPr lang="de-DE" sz="600" b="1" dirty="0"/>
              <a:t>4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7427691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3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xit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xit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xit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" presetClass="entr" presetSubtype="0" fill="hold" grpId="4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1" presetClass="exit" presetSubtype="0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1" presetClass="exit" presetSubtype="0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1" presetClass="exit" presetSubtype="0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80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1" fill="hold">
                      <p:stCondLst>
                        <p:cond delay="0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" presetClass="entr" presetSubtype="0" fill="hold" grpId="5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" presetClass="exit" presetSubtype="0" fill="hold" grpId="5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" presetID="1" presetClass="exit" presetSubtype="0" fill="hold" grpId="5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1" presetClass="exit" presetSubtype="0" fill="hold" grpId="5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</p:childTnLst>
        </p:cTn>
      </p:par>
    </p:tnLst>
    <p:bldLst>
      <p:bldP spid="23" grpId="1" animBg="1"/>
      <p:bldP spid="23" grpId="2" animBg="1"/>
      <p:bldP spid="23" grpId="3" animBg="1"/>
      <p:bldP spid="23" grpId="4" animBg="1"/>
      <p:bldP spid="23" grpId="5" animBg="1"/>
      <p:bldP spid="24" grpId="1" animBg="1"/>
      <p:bldP spid="24" grpId="2" animBg="1"/>
      <p:bldP spid="24" grpId="3" animBg="1"/>
      <p:bldP spid="24" grpId="4" animBg="1"/>
      <p:bldP spid="24" grpId="5" animBg="1"/>
      <p:bldP spid="25" grpId="1" animBg="1"/>
      <p:bldP spid="25" grpId="2" animBg="1"/>
      <p:bldP spid="25" grpId="3" animBg="1"/>
      <p:bldP spid="25" grpId="4" animBg="1"/>
      <p:bldP spid="25" grpId="5" animBg="1"/>
      <p:bldP spid="26" grpId="1" animBg="1"/>
      <p:bldP spid="26" grpId="2" animBg="1"/>
      <p:bldP spid="26" grpId="3" animBg="1"/>
      <p:bldP spid="26" grpId="4" animBg="1"/>
      <p:bldP spid="26" grpId="5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REMOVE THE</a:t>
            </a:r>
            <a:r>
              <a:rPr lang="en-GB" dirty="0"/>
              <a:t> </a:t>
            </a:r>
            <a:br>
              <a:rPr lang="en-GB" dirty="0"/>
            </a:br>
            <a:r>
              <a:rPr lang="de-DE" dirty="0"/>
              <a:t>BOTTOM CASE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/>
              <a:t>TERRA MOBILE 1543</a:t>
            </a:r>
          </a:p>
          <a:p>
            <a:r>
              <a:rPr lang="de-DE" dirty="0" err="1"/>
              <a:t>Difficulty</a:t>
            </a:r>
            <a:r>
              <a:rPr lang="de-DE" dirty="0"/>
              <a:t>: </a:t>
            </a:r>
            <a:r>
              <a:rPr lang="de-DE" dirty="0">
                <a:solidFill>
                  <a:srgbClr val="784D96"/>
                </a:solidFill>
                <a:sym typeface="Wingdings 2" panose="05020102010507070707" pitchFamily="18" charset="2"/>
              </a:rPr>
              <a:t></a:t>
            </a:r>
            <a:endParaRPr lang="de-DE" dirty="0">
              <a:solidFill>
                <a:srgbClr val="784D96"/>
              </a:solidFill>
            </a:endParaRPr>
          </a:p>
          <a:p>
            <a:endParaRPr lang="de-DE" dirty="0">
              <a:solidFill>
                <a:srgbClr val="784D96"/>
              </a:solidFill>
            </a:endParaRPr>
          </a:p>
          <a:p>
            <a:endParaRPr lang="de-DE" dirty="0">
              <a:solidFill>
                <a:srgbClr val="784D96"/>
              </a:solidFill>
            </a:endParaRPr>
          </a:p>
          <a:p>
            <a:endParaRPr lang="de-DE" dirty="0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dirty="0"/>
              <a:t>June 2021</a:t>
            </a:r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dirty="0"/>
              <a:t>REMOVE THE</a:t>
            </a:r>
            <a:r>
              <a:rPr lang="en-GB" dirty="0"/>
              <a:t> </a:t>
            </a:r>
            <a:r>
              <a:rPr lang="de-DE" dirty="0"/>
              <a:t>BOTTOM CASE</a:t>
            </a: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BBCAA3-C96A-44FD-8008-FD7B37EC54AC}" type="slidenum">
              <a:rPr lang="de-DE" smtClean="0"/>
              <a:t>34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70514428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nummernplatzhalt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BBCAA3-C96A-44FD-8008-FD7B37EC54AC}" type="slidenum">
              <a:rPr lang="de-DE" smtClean="0"/>
              <a:t>35</a:t>
            </a:fld>
            <a:endParaRPr lang="de-DE" dirty="0"/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dirty="0"/>
              <a:t>REMOVE THE</a:t>
            </a:r>
            <a:r>
              <a:rPr lang="en-GB" dirty="0"/>
              <a:t> </a:t>
            </a:r>
            <a:r>
              <a:rPr lang="de-DE" dirty="0"/>
              <a:t>BOTTOM CASE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dirty="0"/>
              <a:t>June 2021</a:t>
            </a:r>
          </a:p>
        </p:txBody>
      </p:sp>
      <p:sp>
        <p:nvSpPr>
          <p:cNvPr id="5" name="Textplatzhalter 4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de-DE" dirty="0">
                <a:hlinkClick r:id="rId2" action="ppaction://hlinksldjump"/>
              </a:rPr>
              <a:t>Remove the Mainboard</a:t>
            </a:r>
            <a:endParaRPr lang="de-DE" dirty="0"/>
          </a:p>
          <a:p>
            <a:r>
              <a:rPr lang="en-US" dirty="0"/>
              <a:t>Remove the speakers, audio board, LED board, and smart card reader .(Fig.1).</a:t>
            </a:r>
          </a:p>
          <a:p>
            <a:r>
              <a:rPr lang="en-US" dirty="0">
                <a:solidFill>
                  <a:srgbClr val="FF0000"/>
                </a:solidFill>
              </a:rPr>
              <a:t>Note: Pay attention to the different screws sizes</a:t>
            </a:r>
          </a:p>
          <a:p>
            <a:r>
              <a:rPr lang="en-US" dirty="0"/>
              <a:t>Now remove the cables that lead to the display. When installing, the same cable routing method should be used.</a:t>
            </a:r>
            <a:endParaRPr lang="de-DE" dirty="0"/>
          </a:p>
        </p:txBody>
      </p:sp>
      <p:sp>
        <p:nvSpPr>
          <p:cNvPr id="6" name="Titel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1. </a:t>
            </a:r>
            <a:r>
              <a:rPr lang="de-DE" dirty="0" err="1"/>
              <a:t>Step</a:t>
            </a:r>
            <a:endParaRPr lang="de-DE" dirty="0"/>
          </a:p>
        </p:txBody>
      </p:sp>
      <p:sp>
        <p:nvSpPr>
          <p:cNvPr id="7" name="Bildplatzhalter 6"/>
          <p:cNvSpPr>
            <a:spLocks noGrp="1"/>
          </p:cNvSpPr>
          <p:nvPr>
            <p:ph type="pic" sz="quarter" idx="17"/>
          </p:nvPr>
        </p:nvSpPr>
        <p:spPr/>
      </p:sp>
      <p:sp>
        <p:nvSpPr>
          <p:cNvPr id="8" name="Bildplatzhalter 7"/>
          <p:cNvSpPr>
            <a:spLocks noGrp="1"/>
          </p:cNvSpPr>
          <p:nvPr>
            <p:ph type="pic" sz="quarter" idx="16"/>
          </p:nvPr>
        </p:nvSpPr>
        <p:spPr/>
      </p:sp>
      <p:sp>
        <p:nvSpPr>
          <p:cNvPr id="9" name="Bildplatzhalter 8"/>
          <p:cNvSpPr>
            <a:spLocks noGrp="1"/>
          </p:cNvSpPr>
          <p:nvPr>
            <p:ph type="pic" sz="quarter" idx="15"/>
          </p:nvPr>
        </p:nvSpPr>
        <p:spPr/>
      </p:sp>
      <p:sp>
        <p:nvSpPr>
          <p:cNvPr id="10" name="Bildplatzhalter 9"/>
          <p:cNvSpPr>
            <a:spLocks noGrp="1"/>
          </p:cNvSpPr>
          <p:nvPr>
            <p:ph type="pic" sz="quarter" idx="14"/>
          </p:nvPr>
        </p:nvSpPr>
        <p:spPr/>
      </p:sp>
      <p:pic>
        <p:nvPicPr>
          <p:cNvPr id="18" name="Thumbnail 1"/>
          <p:cNvPicPr>
            <a:picLocks noGrp="1" noChangeAspect="1"/>
          </p:cNvPicPr>
          <p:nvPr>
            <p:ph type="pic" sz="quarter" idx="13"/>
          </p:nvPr>
        </p:nvPicPr>
        <p:blipFill>
          <a:blip r:embed="rId3"/>
          <a:srcRect t="25" b="25"/>
          <a:stretch>
            <a:fillRect/>
          </a:stretch>
        </p:blipFill>
        <p:spPr>
          <a:prstGeom prst="rect">
            <a:avLst/>
          </a:prstGeom>
        </p:spPr>
      </p:pic>
      <p:sp>
        <p:nvSpPr>
          <p:cNvPr id="12" name="Bildplatzhalter 11"/>
          <p:cNvSpPr>
            <a:spLocks noGrp="1"/>
          </p:cNvSpPr>
          <p:nvPr>
            <p:ph type="pic" idx="21"/>
          </p:nvPr>
        </p:nvSpPr>
        <p:spPr/>
      </p:sp>
      <p:sp>
        <p:nvSpPr>
          <p:cNvPr id="13" name="Bildplatzhalter 12"/>
          <p:cNvSpPr>
            <a:spLocks noGrp="1"/>
          </p:cNvSpPr>
          <p:nvPr>
            <p:ph type="pic" idx="20"/>
          </p:nvPr>
        </p:nvSpPr>
        <p:spPr/>
      </p:sp>
      <p:sp>
        <p:nvSpPr>
          <p:cNvPr id="14" name="Bildplatzhalter 13"/>
          <p:cNvSpPr>
            <a:spLocks noGrp="1"/>
          </p:cNvSpPr>
          <p:nvPr>
            <p:ph type="pic" idx="19"/>
          </p:nvPr>
        </p:nvSpPr>
        <p:spPr/>
      </p:sp>
      <p:sp>
        <p:nvSpPr>
          <p:cNvPr id="15" name="Bildplatzhalter 14"/>
          <p:cNvSpPr>
            <a:spLocks noGrp="1"/>
          </p:cNvSpPr>
          <p:nvPr>
            <p:ph type="pic" idx="18"/>
          </p:nvPr>
        </p:nvSpPr>
        <p:spPr/>
      </p:sp>
      <p:pic>
        <p:nvPicPr>
          <p:cNvPr id="17" name="Bild 1"/>
          <p:cNvPicPr>
            <a:picLocks noGrp="1" noChangeAspect="1"/>
          </p:cNvPicPr>
          <p:nvPr>
            <p:ph type="pic" idx="1"/>
          </p:nvPr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57" t="6191" r="4469" b="14735"/>
          <a:stretch/>
        </p:blipFill>
        <p:spPr/>
      </p:pic>
      <p:sp>
        <p:nvSpPr>
          <p:cNvPr id="21" name="Rechteck 20"/>
          <p:cNvSpPr/>
          <p:nvPr/>
        </p:nvSpPr>
        <p:spPr>
          <a:xfrm>
            <a:off x="6600000" y="4464556"/>
            <a:ext cx="598519" cy="374143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2" name="Rechteck 21"/>
          <p:cNvSpPr/>
          <p:nvPr/>
        </p:nvSpPr>
        <p:spPr>
          <a:xfrm>
            <a:off x="9264001" y="4016055"/>
            <a:ext cx="325294" cy="701201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dirty="0"/>
              <a:t>  </a:t>
            </a:r>
          </a:p>
        </p:txBody>
      </p:sp>
      <p:sp>
        <p:nvSpPr>
          <p:cNvPr id="26" name="Freihandform 25"/>
          <p:cNvSpPr/>
          <p:nvPr/>
        </p:nvSpPr>
        <p:spPr>
          <a:xfrm>
            <a:off x="8062913" y="3905250"/>
            <a:ext cx="1726406" cy="645319"/>
          </a:xfrm>
          <a:custGeom>
            <a:avLst/>
            <a:gdLst>
              <a:gd name="connsiteX0" fmla="*/ 0 w 1726406"/>
              <a:gd name="connsiteY0" fmla="*/ 340519 h 645319"/>
              <a:gd name="connsiteX1" fmla="*/ 0 w 1726406"/>
              <a:gd name="connsiteY1" fmla="*/ 481013 h 645319"/>
              <a:gd name="connsiteX2" fmla="*/ 1469231 w 1726406"/>
              <a:gd name="connsiteY2" fmla="*/ 481013 h 645319"/>
              <a:gd name="connsiteX3" fmla="*/ 1469231 w 1726406"/>
              <a:gd name="connsiteY3" fmla="*/ 645319 h 645319"/>
              <a:gd name="connsiteX4" fmla="*/ 1726406 w 1726406"/>
              <a:gd name="connsiteY4" fmla="*/ 645319 h 645319"/>
              <a:gd name="connsiteX5" fmla="*/ 1726406 w 1726406"/>
              <a:gd name="connsiteY5" fmla="*/ 0 h 645319"/>
              <a:gd name="connsiteX6" fmla="*/ 1428750 w 1726406"/>
              <a:gd name="connsiteY6" fmla="*/ 0 h 645319"/>
              <a:gd name="connsiteX7" fmla="*/ 1428750 w 1726406"/>
              <a:gd name="connsiteY7" fmla="*/ 321469 h 645319"/>
              <a:gd name="connsiteX8" fmla="*/ 52387 w 1726406"/>
              <a:gd name="connsiteY8" fmla="*/ 321469 h 645319"/>
              <a:gd name="connsiteX9" fmla="*/ 0 w 1726406"/>
              <a:gd name="connsiteY9" fmla="*/ 340519 h 6453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726406" h="645319">
                <a:moveTo>
                  <a:pt x="0" y="340519"/>
                </a:moveTo>
                <a:lnTo>
                  <a:pt x="0" y="481013"/>
                </a:lnTo>
                <a:lnTo>
                  <a:pt x="1469231" y="481013"/>
                </a:lnTo>
                <a:lnTo>
                  <a:pt x="1469231" y="645319"/>
                </a:lnTo>
                <a:lnTo>
                  <a:pt x="1726406" y="645319"/>
                </a:lnTo>
                <a:lnTo>
                  <a:pt x="1726406" y="0"/>
                </a:lnTo>
                <a:lnTo>
                  <a:pt x="1428750" y="0"/>
                </a:lnTo>
                <a:lnTo>
                  <a:pt x="1428750" y="321469"/>
                </a:lnTo>
                <a:lnTo>
                  <a:pt x="52387" y="321469"/>
                </a:lnTo>
                <a:lnTo>
                  <a:pt x="0" y="340519"/>
                </a:lnTo>
                <a:close/>
              </a:path>
            </a:pathLst>
          </a:cu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3" name="1"/>
          <p:cNvSpPr/>
          <p:nvPr/>
        </p:nvSpPr>
        <p:spPr>
          <a:xfrm>
            <a:off x="5180715" y="5760987"/>
            <a:ext cx="108000" cy="108000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36000" rIns="36000" bIns="36000" rtlCol="0" anchor="ctr"/>
          <a:lstStyle/>
          <a:p>
            <a:pPr algn="ctr"/>
            <a:r>
              <a:rPr lang="de-DE" sz="600" b="1" dirty="0"/>
              <a:t>1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724627566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REMOVE THE</a:t>
            </a:r>
            <a:r>
              <a:rPr lang="en-GB" dirty="0"/>
              <a:t> </a:t>
            </a:r>
            <a:br>
              <a:rPr lang="en-GB" dirty="0"/>
            </a:br>
            <a:r>
              <a:rPr lang="de-DE" dirty="0"/>
              <a:t>LCD BACK COVER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/>
              <a:t>TERRA MOBILE 1543</a:t>
            </a:r>
          </a:p>
          <a:p>
            <a:r>
              <a:rPr lang="de-DE" dirty="0" err="1"/>
              <a:t>Difficulty</a:t>
            </a:r>
            <a:r>
              <a:rPr lang="de-DE" dirty="0"/>
              <a:t>: </a:t>
            </a:r>
            <a:r>
              <a:rPr lang="de-DE" dirty="0">
                <a:solidFill>
                  <a:srgbClr val="784D96"/>
                </a:solidFill>
                <a:sym typeface="Wingdings 2" panose="05020102010507070707" pitchFamily="18" charset="2"/>
              </a:rPr>
              <a:t></a:t>
            </a:r>
            <a:endParaRPr lang="de-DE" dirty="0">
              <a:solidFill>
                <a:srgbClr val="784D96"/>
              </a:solidFill>
            </a:endParaRPr>
          </a:p>
          <a:p>
            <a:endParaRPr lang="de-DE" dirty="0">
              <a:solidFill>
                <a:srgbClr val="784D96"/>
              </a:solidFill>
            </a:endParaRPr>
          </a:p>
          <a:p>
            <a:endParaRPr lang="de-DE" dirty="0">
              <a:solidFill>
                <a:srgbClr val="784D96"/>
              </a:solidFill>
            </a:endParaRPr>
          </a:p>
          <a:p>
            <a:endParaRPr lang="de-DE" dirty="0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dirty="0"/>
              <a:t>June 2021</a:t>
            </a:r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dirty="0"/>
              <a:t>REMOVE THE</a:t>
            </a:r>
            <a:r>
              <a:rPr lang="en-GB" dirty="0"/>
              <a:t> </a:t>
            </a:r>
            <a:r>
              <a:rPr lang="de-DE" dirty="0"/>
              <a:t>LCD BACK COVER</a:t>
            </a: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BBCAA3-C96A-44FD-8008-FD7B37EC54AC}" type="slidenum">
              <a:rPr lang="de-DE" smtClean="0"/>
              <a:t>36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800315157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nummernplatzhalt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BBCAA3-C96A-44FD-8008-FD7B37EC54AC}" type="slidenum">
              <a:rPr lang="de-DE" smtClean="0"/>
              <a:t>37</a:t>
            </a:fld>
            <a:endParaRPr lang="de-DE" dirty="0"/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dirty="0"/>
              <a:t>REMOVE THE</a:t>
            </a:r>
            <a:r>
              <a:rPr lang="en-GB" dirty="0"/>
              <a:t> </a:t>
            </a:r>
            <a:r>
              <a:rPr lang="de-DE" dirty="0"/>
              <a:t>LCD BACK COVER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dirty="0"/>
              <a:t>June 2021</a:t>
            </a:r>
          </a:p>
        </p:txBody>
      </p:sp>
      <p:sp>
        <p:nvSpPr>
          <p:cNvPr id="5" name="Textplatzhalter 4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de-DE" dirty="0">
                <a:hlinkClick r:id="rId2" action="ppaction://hlinksldjump"/>
              </a:rPr>
              <a:t>Remove the LCD Display</a:t>
            </a:r>
            <a:endParaRPr lang="de-DE" dirty="0"/>
          </a:p>
          <a:p>
            <a:r>
              <a:rPr lang="en-US" dirty="0"/>
              <a:t>Detach the antennas with the cables from the housing. (Fig.1).</a:t>
            </a:r>
          </a:p>
          <a:p>
            <a:r>
              <a:rPr lang="en-US" dirty="0"/>
              <a:t>Then disconnect the webcam and the associated cable. (Fig.2).</a:t>
            </a:r>
          </a:p>
          <a:p>
            <a:r>
              <a:rPr lang="en-US" dirty="0"/>
              <a:t>Loosen 2 screws at the bottom and one black screw at the top per hinge. (Fig.3).</a:t>
            </a:r>
          </a:p>
          <a:p>
            <a:r>
              <a:rPr lang="en-US" dirty="0"/>
              <a:t>Now you can remove the LCD Back Cover. (Fig.4).</a:t>
            </a:r>
          </a:p>
          <a:p>
            <a:r>
              <a:rPr lang="en-US" dirty="0">
                <a:solidFill>
                  <a:srgbClr val="FF0000"/>
                </a:solidFill>
              </a:rPr>
              <a:t>When installing, please pay attention to the correct cable routing</a:t>
            </a:r>
            <a:endParaRPr lang="de-DE" dirty="0">
              <a:solidFill>
                <a:srgbClr val="FF0000"/>
              </a:solidFill>
            </a:endParaRPr>
          </a:p>
        </p:txBody>
      </p:sp>
      <p:sp>
        <p:nvSpPr>
          <p:cNvPr id="6" name="Titel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1. </a:t>
            </a:r>
            <a:r>
              <a:rPr lang="de-DE" dirty="0" err="1"/>
              <a:t>Step</a:t>
            </a:r>
            <a:endParaRPr lang="de-DE" dirty="0"/>
          </a:p>
        </p:txBody>
      </p:sp>
      <p:sp>
        <p:nvSpPr>
          <p:cNvPr id="7" name="Bildplatzhalter 6"/>
          <p:cNvSpPr>
            <a:spLocks noGrp="1"/>
          </p:cNvSpPr>
          <p:nvPr>
            <p:ph type="pic" sz="quarter" idx="17"/>
          </p:nvPr>
        </p:nvSpPr>
        <p:spPr/>
      </p:sp>
      <p:sp>
        <p:nvSpPr>
          <p:cNvPr id="32" name="M4"/>
          <p:cNvSpPr/>
          <p:nvPr/>
        </p:nvSpPr>
        <p:spPr>
          <a:xfrm>
            <a:off x="8487428" y="5137318"/>
            <a:ext cx="1123606" cy="774000"/>
          </a:xfrm>
          <a:prstGeom prst="rect">
            <a:avLst/>
          </a:prstGeom>
          <a:solidFill>
            <a:srgbClr val="784D96">
              <a:alpha val="76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33" name="M3"/>
          <p:cNvSpPr/>
          <p:nvPr/>
        </p:nvSpPr>
        <p:spPr>
          <a:xfrm>
            <a:off x="7372096" y="5137318"/>
            <a:ext cx="1123606" cy="774000"/>
          </a:xfrm>
          <a:prstGeom prst="rect">
            <a:avLst/>
          </a:prstGeom>
          <a:solidFill>
            <a:srgbClr val="784D96">
              <a:alpha val="76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34" name="M2"/>
          <p:cNvSpPr/>
          <p:nvPr/>
        </p:nvSpPr>
        <p:spPr>
          <a:xfrm>
            <a:off x="6256764" y="5137318"/>
            <a:ext cx="1123606" cy="774000"/>
          </a:xfrm>
          <a:prstGeom prst="rect">
            <a:avLst/>
          </a:prstGeom>
          <a:solidFill>
            <a:srgbClr val="784D96">
              <a:alpha val="76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35" name="M1"/>
          <p:cNvSpPr/>
          <p:nvPr/>
        </p:nvSpPr>
        <p:spPr>
          <a:xfrm>
            <a:off x="5141432" y="5137318"/>
            <a:ext cx="1123606" cy="774000"/>
          </a:xfrm>
          <a:prstGeom prst="rect">
            <a:avLst/>
          </a:prstGeom>
          <a:solidFill>
            <a:srgbClr val="784D96">
              <a:alpha val="76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10" name="Thumbnail 4"/>
          <p:cNvPicPr>
            <a:picLocks noGrp="1" noChangeAspect="1"/>
          </p:cNvPicPr>
          <p:nvPr>
            <p:ph type="pic" sz="quarter" idx="16"/>
          </p:nvPr>
        </p:nvPicPr>
        <p:blipFill>
          <a:blip r:embed="rId3"/>
          <a:srcRect t="25" b="25"/>
          <a:stretch>
            <a:fillRect/>
          </a:stretch>
        </p:blipFill>
        <p:spPr>
          <a:prstGeom prst="rect">
            <a:avLst/>
          </a:prstGeom>
        </p:spPr>
      </p:pic>
      <p:pic>
        <p:nvPicPr>
          <p:cNvPr id="17" name="Thumbnail 3"/>
          <p:cNvPicPr>
            <a:picLocks noGrp="1" noChangeAspect="1"/>
          </p:cNvPicPr>
          <p:nvPr>
            <p:ph type="pic" sz="quarter" idx="15"/>
          </p:nvPr>
        </p:nvPicPr>
        <p:blipFill>
          <a:blip r:embed="rId4"/>
          <a:srcRect l="51" r="51"/>
          <a:stretch>
            <a:fillRect/>
          </a:stretch>
        </p:blipFill>
        <p:spPr>
          <a:prstGeom prst="rect">
            <a:avLst/>
          </a:prstGeom>
        </p:spPr>
      </p:pic>
      <p:pic>
        <p:nvPicPr>
          <p:cNvPr id="22" name="Thumbnail 2"/>
          <p:cNvPicPr>
            <a:picLocks noGrp="1" noChangeAspect="1"/>
          </p:cNvPicPr>
          <p:nvPr>
            <p:ph type="pic" sz="quarter" idx="14"/>
          </p:nvPr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" b="17"/>
          <a:stretch>
            <a:fillRect/>
          </a:stretch>
        </p:blipFill>
        <p:spPr/>
      </p:pic>
      <p:pic>
        <p:nvPicPr>
          <p:cNvPr id="21" name="Thumbnail 1"/>
          <p:cNvPicPr>
            <a:picLocks noGrp="1" noChangeAspect="1"/>
          </p:cNvPicPr>
          <p:nvPr>
            <p:ph type="pic" sz="quarter" idx="13"/>
          </p:nvPr>
        </p:nvPicPr>
        <p:blipFill>
          <a:blip r:embed="rId6"/>
          <a:srcRect t="74" b="74"/>
          <a:stretch>
            <a:fillRect/>
          </a:stretch>
        </p:blipFill>
        <p:spPr>
          <a:prstGeom prst="rect">
            <a:avLst/>
          </a:prstGeom>
        </p:spPr>
      </p:pic>
      <p:sp>
        <p:nvSpPr>
          <p:cNvPr id="12" name="Bildplatzhalter 11"/>
          <p:cNvSpPr>
            <a:spLocks noGrp="1"/>
          </p:cNvSpPr>
          <p:nvPr>
            <p:ph type="pic" idx="21"/>
          </p:nvPr>
        </p:nvSpPr>
        <p:spPr/>
      </p:sp>
      <p:pic>
        <p:nvPicPr>
          <p:cNvPr id="9" name="Bild 4"/>
          <p:cNvPicPr>
            <a:picLocks noGrp="1" noChangeAspect="1"/>
          </p:cNvPicPr>
          <p:nvPr>
            <p:ph type="pic" idx="20"/>
          </p:nvPr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  <p:pic>
        <p:nvPicPr>
          <p:cNvPr id="16" name="Bild 3"/>
          <p:cNvPicPr>
            <a:picLocks noGrp="1" noChangeAspect="1"/>
          </p:cNvPicPr>
          <p:nvPr>
            <p:ph type="pic" idx="19"/>
          </p:nvPr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  <p:grpSp>
        <p:nvGrpSpPr>
          <p:cNvPr id="23" name="Scharniere Schrauben"/>
          <p:cNvGrpSpPr/>
          <p:nvPr/>
        </p:nvGrpSpPr>
        <p:grpSpPr>
          <a:xfrm>
            <a:off x="6765082" y="1134219"/>
            <a:ext cx="3159225" cy="1914625"/>
            <a:chOff x="6765082" y="1134219"/>
            <a:chExt cx="3159225" cy="1914625"/>
          </a:xfrm>
        </p:grpSpPr>
        <p:sp>
          <p:nvSpPr>
            <p:cNvPr id="18" name="Ellipse 17"/>
            <p:cNvSpPr/>
            <p:nvPr/>
          </p:nvSpPr>
          <p:spPr>
            <a:xfrm>
              <a:off x="6914307" y="2832844"/>
              <a:ext cx="216000" cy="216000"/>
            </a:xfrm>
            <a:prstGeom prst="ellipse">
              <a:avLst/>
            </a:prstGeom>
            <a:noFill/>
            <a:ln w="38100">
              <a:solidFill>
                <a:srgbClr val="E63C1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26" name="Ellipse 25"/>
            <p:cNvSpPr/>
            <p:nvPr/>
          </p:nvSpPr>
          <p:spPr>
            <a:xfrm>
              <a:off x="9331275" y="2832844"/>
              <a:ext cx="216000" cy="216000"/>
            </a:xfrm>
            <a:prstGeom prst="ellipse">
              <a:avLst/>
            </a:prstGeom>
            <a:noFill/>
            <a:ln w="38100">
              <a:solidFill>
                <a:srgbClr val="E63C1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27" name="Ellipse 26"/>
            <p:cNvSpPr/>
            <p:nvPr/>
          </p:nvSpPr>
          <p:spPr>
            <a:xfrm>
              <a:off x="6765082" y="1134219"/>
              <a:ext cx="216000" cy="216000"/>
            </a:xfrm>
            <a:prstGeom prst="ellipse">
              <a:avLst/>
            </a:prstGeom>
            <a:noFill/>
            <a:ln w="38100">
              <a:solidFill>
                <a:srgbClr val="E63C1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28" name="Ellipse 27"/>
            <p:cNvSpPr/>
            <p:nvPr/>
          </p:nvSpPr>
          <p:spPr>
            <a:xfrm>
              <a:off x="9708307" y="1134219"/>
              <a:ext cx="216000" cy="216000"/>
            </a:xfrm>
            <a:prstGeom prst="ellipse">
              <a:avLst/>
            </a:prstGeom>
            <a:noFill/>
            <a:ln w="38100">
              <a:solidFill>
                <a:srgbClr val="E63C1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</p:grpSp>
      <p:pic>
        <p:nvPicPr>
          <p:cNvPr id="20" name="Bild 2"/>
          <p:cNvPicPr>
            <a:picLocks noGrp="1" noChangeAspect="1"/>
          </p:cNvPicPr>
          <p:nvPr>
            <p:ph type="pic" idx="18"/>
          </p:nvPr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" b="17"/>
          <a:stretch>
            <a:fillRect/>
          </a:stretch>
        </p:blipFill>
        <p:spPr/>
      </p:pic>
      <p:sp>
        <p:nvSpPr>
          <p:cNvPr id="11" name="Webcamkabel"/>
          <p:cNvSpPr/>
          <p:nvPr/>
        </p:nvSpPr>
        <p:spPr>
          <a:xfrm>
            <a:off x="8158163" y="1185863"/>
            <a:ext cx="1316831" cy="1902618"/>
          </a:xfrm>
          <a:custGeom>
            <a:avLst/>
            <a:gdLst>
              <a:gd name="connsiteX0" fmla="*/ 0 w 1316831"/>
              <a:gd name="connsiteY0" fmla="*/ 0 h 1902618"/>
              <a:gd name="connsiteX1" fmla="*/ 0 w 1316831"/>
              <a:gd name="connsiteY1" fmla="*/ 140493 h 1902618"/>
              <a:gd name="connsiteX2" fmla="*/ 614362 w 1316831"/>
              <a:gd name="connsiteY2" fmla="*/ 140493 h 1902618"/>
              <a:gd name="connsiteX3" fmla="*/ 1097756 w 1316831"/>
              <a:gd name="connsiteY3" fmla="*/ 1640681 h 1902618"/>
              <a:gd name="connsiteX4" fmla="*/ 1183481 w 1316831"/>
              <a:gd name="connsiteY4" fmla="*/ 1716881 h 1902618"/>
              <a:gd name="connsiteX5" fmla="*/ 1231106 w 1316831"/>
              <a:gd name="connsiteY5" fmla="*/ 1831181 h 1902618"/>
              <a:gd name="connsiteX6" fmla="*/ 1231106 w 1316831"/>
              <a:gd name="connsiteY6" fmla="*/ 1902618 h 1902618"/>
              <a:gd name="connsiteX7" fmla="*/ 1316831 w 1316831"/>
              <a:gd name="connsiteY7" fmla="*/ 1902618 h 1902618"/>
              <a:gd name="connsiteX8" fmla="*/ 1316831 w 1316831"/>
              <a:gd name="connsiteY8" fmla="*/ 1754981 h 1902618"/>
              <a:gd name="connsiteX9" fmla="*/ 745331 w 1316831"/>
              <a:gd name="connsiteY9" fmla="*/ 9525 h 1902618"/>
              <a:gd name="connsiteX10" fmla="*/ 0 w 1316831"/>
              <a:gd name="connsiteY10" fmla="*/ 0 h 19026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316831" h="1902618">
                <a:moveTo>
                  <a:pt x="0" y="0"/>
                </a:moveTo>
                <a:lnTo>
                  <a:pt x="0" y="140493"/>
                </a:lnTo>
                <a:lnTo>
                  <a:pt x="614362" y="140493"/>
                </a:lnTo>
                <a:lnTo>
                  <a:pt x="1097756" y="1640681"/>
                </a:lnTo>
                <a:lnTo>
                  <a:pt x="1183481" y="1716881"/>
                </a:lnTo>
                <a:lnTo>
                  <a:pt x="1231106" y="1831181"/>
                </a:lnTo>
                <a:lnTo>
                  <a:pt x="1231106" y="1902618"/>
                </a:lnTo>
                <a:lnTo>
                  <a:pt x="1316831" y="1902618"/>
                </a:lnTo>
                <a:lnTo>
                  <a:pt x="1316831" y="1754981"/>
                </a:lnTo>
                <a:lnTo>
                  <a:pt x="745331" y="9525"/>
                </a:lnTo>
                <a:lnTo>
                  <a:pt x="0" y="0"/>
                </a:lnTo>
                <a:close/>
              </a:path>
            </a:pathLst>
          </a:custGeom>
          <a:noFill/>
          <a:ln>
            <a:solidFill>
              <a:srgbClr val="E63C1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19" name="Bild 1"/>
          <p:cNvPicPr>
            <a:picLocks noGrp="1" noChangeAspect="1"/>
          </p:cNvPicPr>
          <p:nvPr>
            <p:ph type="pic" idx="1"/>
          </p:nvPr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180715" y="987425"/>
            <a:ext cx="6172200" cy="4114800"/>
          </a:xfrm>
        </p:spPr>
      </p:pic>
      <p:grpSp>
        <p:nvGrpSpPr>
          <p:cNvPr id="31" name="Antennenkabel"/>
          <p:cNvGrpSpPr/>
          <p:nvPr/>
        </p:nvGrpSpPr>
        <p:grpSpPr>
          <a:xfrm>
            <a:off x="7227094" y="1197769"/>
            <a:ext cx="2526506" cy="1743075"/>
            <a:chOff x="7227094" y="1197769"/>
            <a:chExt cx="2526506" cy="1743075"/>
          </a:xfrm>
        </p:grpSpPr>
        <p:sp>
          <p:nvSpPr>
            <p:cNvPr id="29" name="Freihandform 28"/>
            <p:cNvSpPr/>
            <p:nvPr/>
          </p:nvSpPr>
          <p:spPr>
            <a:xfrm>
              <a:off x="7227094" y="1200150"/>
              <a:ext cx="935831" cy="1721644"/>
            </a:xfrm>
            <a:custGeom>
              <a:avLst/>
              <a:gdLst>
                <a:gd name="connsiteX0" fmla="*/ 0 w 935831"/>
                <a:gd name="connsiteY0" fmla="*/ 2381 h 1721644"/>
                <a:gd name="connsiteX1" fmla="*/ 0 w 935831"/>
                <a:gd name="connsiteY1" fmla="*/ 119063 h 1721644"/>
                <a:gd name="connsiteX2" fmla="*/ 554831 w 935831"/>
                <a:gd name="connsiteY2" fmla="*/ 119063 h 1721644"/>
                <a:gd name="connsiteX3" fmla="*/ 554831 w 935831"/>
                <a:gd name="connsiteY3" fmla="*/ 245269 h 1721644"/>
                <a:gd name="connsiteX4" fmla="*/ 819150 w 935831"/>
                <a:gd name="connsiteY4" fmla="*/ 245269 h 1721644"/>
                <a:gd name="connsiteX5" fmla="*/ 819150 w 935831"/>
                <a:gd name="connsiteY5" fmla="*/ 114300 h 1721644"/>
                <a:gd name="connsiteX6" fmla="*/ 866775 w 935831"/>
                <a:gd name="connsiteY6" fmla="*/ 114300 h 1721644"/>
                <a:gd name="connsiteX7" fmla="*/ 866775 w 935831"/>
                <a:gd name="connsiteY7" fmla="*/ 250031 h 1721644"/>
                <a:gd name="connsiteX8" fmla="*/ 671512 w 935831"/>
                <a:gd name="connsiteY8" fmla="*/ 595313 h 1721644"/>
                <a:gd name="connsiteX9" fmla="*/ 0 w 935831"/>
                <a:gd name="connsiteY9" fmla="*/ 1564481 h 1721644"/>
                <a:gd name="connsiteX10" fmla="*/ 0 w 935831"/>
                <a:gd name="connsiteY10" fmla="*/ 1721644 h 1721644"/>
                <a:gd name="connsiteX11" fmla="*/ 109537 w 935831"/>
                <a:gd name="connsiteY11" fmla="*/ 1721644 h 1721644"/>
                <a:gd name="connsiteX12" fmla="*/ 109537 w 935831"/>
                <a:gd name="connsiteY12" fmla="*/ 1585913 h 1721644"/>
                <a:gd name="connsiteX13" fmla="*/ 697706 w 935831"/>
                <a:gd name="connsiteY13" fmla="*/ 716756 h 1721644"/>
                <a:gd name="connsiteX14" fmla="*/ 935831 w 935831"/>
                <a:gd name="connsiteY14" fmla="*/ 302419 h 1721644"/>
                <a:gd name="connsiteX15" fmla="*/ 935831 w 935831"/>
                <a:gd name="connsiteY15" fmla="*/ 0 h 1721644"/>
                <a:gd name="connsiteX16" fmla="*/ 0 w 935831"/>
                <a:gd name="connsiteY16" fmla="*/ 2381 h 17216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935831" h="1721644">
                  <a:moveTo>
                    <a:pt x="0" y="2381"/>
                  </a:moveTo>
                  <a:lnTo>
                    <a:pt x="0" y="119063"/>
                  </a:lnTo>
                  <a:lnTo>
                    <a:pt x="554831" y="119063"/>
                  </a:lnTo>
                  <a:lnTo>
                    <a:pt x="554831" y="245269"/>
                  </a:lnTo>
                  <a:lnTo>
                    <a:pt x="819150" y="245269"/>
                  </a:lnTo>
                  <a:lnTo>
                    <a:pt x="819150" y="114300"/>
                  </a:lnTo>
                  <a:lnTo>
                    <a:pt x="866775" y="114300"/>
                  </a:lnTo>
                  <a:lnTo>
                    <a:pt x="866775" y="250031"/>
                  </a:lnTo>
                  <a:lnTo>
                    <a:pt x="671512" y="595313"/>
                  </a:lnTo>
                  <a:lnTo>
                    <a:pt x="0" y="1564481"/>
                  </a:lnTo>
                  <a:lnTo>
                    <a:pt x="0" y="1721644"/>
                  </a:lnTo>
                  <a:lnTo>
                    <a:pt x="109537" y="1721644"/>
                  </a:lnTo>
                  <a:lnTo>
                    <a:pt x="109537" y="1585913"/>
                  </a:lnTo>
                  <a:lnTo>
                    <a:pt x="697706" y="716756"/>
                  </a:lnTo>
                  <a:lnTo>
                    <a:pt x="935831" y="302419"/>
                  </a:lnTo>
                  <a:lnTo>
                    <a:pt x="935831" y="0"/>
                  </a:lnTo>
                  <a:lnTo>
                    <a:pt x="0" y="2381"/>
                  </a:lnTo>
                  <a:close/>
                </a:path>
              </a:pathLst>
            </a:cu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30" name="Freihandform 29"/>
            <p:cNvSpPr/>
            <p:nvPr/>
          </p:nvSpPr>
          <p:spPr>
            <a:xfrm>
              <a:off x="8936831" y="1197769"/>
              <a:ext cx="816769" cy="1743075"/>
            </a:xfrm>
            <a:custGeom>
              <a:avLst/>
              <a:gdLst>
                <a:gd name="connsiteX0" fmla="*/ 0 w 816769"/>
                <a:gd name="connsiteY0" fmla="*/ 0 h 1743075"/>
                <a:gd name="connsiteX1" fmla="*/ 0 w 816769"/>
                <a:gd name="connsiteY1" fmla="*/ 233362 h 1743075"/>
                <a:gd name="connsiteX2" fmla="*/ 209550 w 816769"/>
                <a:gd name="connsiteY2" fmla="*/ 233362 h 1743075"/>
                <a:gd name="connsiteX3" fmla="*/ 230982 w 816769"/>
                <a:gd name="connsiteY3" fmla="*/ 233362 h 1743075"/>
                <a:gd name="connsiteX4" fmla="*/ 230982 w 816769"/>
                <a:gd name="connsiteY4" fmla="*/ 111919 h 1743075"/>
                <a:gd name="connsiteX5" fmla="*/ 307182 w 816769"/>
                <a:gd name="connsiteY5" fmla="*/ 111919 h 1743075"/>
                <a:gd name="connsiteX6" fmla="*/ 307182 w 816769"/>
                <a:gd name="connsiteY6" fmla="*/ 340519 h 1743075"/>
                <a:gd name="connsiteX7" fmla="*/ 545307 w 816769"/>
                <a:gd name="connsiteY7" fmla="*/ 733425 h 1743075"/>
                <a:gd name="connsiteX8" fmla="*/ 435769 w 816769"/>
                <a:gd name="connsiteY8" fmla="*/ 1421606 h 1743075"/>
                <a:gd name="connsiteX9" fmla="*/ 433388 w 816769"/>
                <a:gd name="connsiteY9" fmla="*/ 1495425 h 1743075"/>
                <a:gd name="connsiteX10" fmla="*/ 433388 w 816769"/>
                <a:gd name="connsiteY10" fmla="*/ 1743075 h 1743075"/>
                <a:gd name="connsiteX11" fmla="*/ 559594 w 816769"/>
                <a:gd name="connsiteY11" fmla="*/ 1743075 h 1743075"/>
                <a:gd name="connsiteX12" fmla="*/ 559594 w 816769"/>
                <a:gd name="connsiteY12" fmla="*/ 1438275 h 1743075"/>
                <a:gd name="connsiteX13" fmla="*/ 816769 w 816769"/>
                <a:gd name="connsiteY13" fmla="*/ 57150 h 1743075"/>
                <a:gd name="connsiteX14" fmla="*/ 714375 w 816769"/>
                <a:gd name="connsiteY14" fmla="*/ 57150 h 1743075"/>
                <a:gd name="connsiteX15" fmla="*/ 714375 w 816769"/>
                <a:gd name="connsiteY15" fmla="*/ 0 h 1743075"/>
                <a:gd name="connsiteX16" fmla="*/ 402432 w 816769"/>
                <a:gd name="connsiteY16" fmla="*/ 0 h 1743075"/>
                <a:gd name="connsiteX17" fmla="*/ 402432 w 816769"/>
                <a:gd name="connsiteY17" fmla="*/ 95250 h 1743075"/>
                <a:gd name="connsiteX18" fmla="*/ 423863 w 816769"/>
                <a:gd name="connsiteY18" fmla="*/ 116681 h 1743075"/>
                <a:gd name="connsiteX19" fmla="*/ 423863 w 816769"/>
                <a:gd name="connsiteY19" fmla="*/ 250031 h 1743075"/>
                <a:gd name="connsiteX20" fmla="*/ 604838 w 816769"/>
                <a:gd name="connsiteY20" fmla="*/ 250031 h 1743075"/>
                <a:gd name="connsiteX21" fmla="*/ 654844 w 816769"/>
                <a:gd name="connsiteY21" fmla="*/ 107156 h 1743075"/>
                <a:gd name="connsiteX22" fmla="*/ 726282 w 816769"/>
                <a:gd name="connsiteY22" fmla="*/ 107156 h 1743075"/>
                <a:gd name="connsiteX23" fmla="*/ 633413 w 816769"/>
                <a:gd name="connsiteY23" fmla="*/ 688181 h 1743075"/>
                <a:gd name="connsiteX24" fmla="*/ 388144 w 816769"/>
                <a:gd name="connsiteY24" fmla="*/ 304800 h 1743075"/>
                <a:gd name="connsiteX25" fmla="*/ 357188 w 816769"/>
                <a:gd name="connsiteY25" fmla="*/ 185737 h 1743075"/>
                <a:gd name="connsiteX26" fmla="*/ 357188 w 816769"/>
                <a:gd name="connsiteY26" fmla="*/ 11906 h 1743075"/>
                <a:gd name="connsiteX27" fmla="*/ 0 w 816769"/>
                <a:gd name="connsiteY27" fmla="*/ 0 h 17430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816769" h="1743075">
                  <a:moveTo>
                    <a:pt x="0" y="0"/>
                  </a:moveTo>
                  <a:lnTo>
                    <a:pt x="0" y="233362"/>
                  </a:lnTo>
                  <a:lnTo>
                    <a:pt x="209550" y="233362"/>
                  </a:lnTo>
                  <a:lnTo>
                    <a:pt x="230982" y="233362"/>
                  </a:lnTo>
                  <a:lnTo>
                    <a:pt x="230982" y="111919"/>
                  </a:lnTo>
                  <a:lnTo>
                    <a:pt x="307182" y="111919"/>
                  </a:lnTo>
                  <a:lnTo>
                    <a:pt x="307182" y="340519"/>
                  </a:lnTo>
                  <a:lnTo>
                    <a:pt x="545307" y="733425"/>
                  </a:lnTo>
                  <a:lnTo>
                    <a:pt x="435769" y="1421606"/>
                  </a:lnTo>
                  <a:cubicBezTo>
                    <a:pt x="434975" y="1446212"/>
                    <a:pt x="434182" y="1470819"/>
                    <a:pt x="433388" y="1495425"/>
                  </a:cubicBezTo>
                  <a:lnTo>
                    <a:pt x="433388" y="1743075"/>
                  </a:lnTo>
                  <a:lnTo>
                    <a:pt x="559594" y="1743075"/>
                  </a:lnTo>
                  <a:lnTo>
                    <a:pt x="559594" y="1438275"/>
                  </a:lnTo>
                  <a:lnTo>
                    <a:pt x="816769" y="57150"/>
                  </a:lnTo>
                  <a:lnTo>
                    <a:pt x="714375" y="57150"/>
                  </a:lnTo>
                  <a:lnTo>
                    <a:pt x="714375" y="0"/>
                  </a:lnTo>
                  <a:lnTo>
                    <a:pt x="402432" y="0"/>
                  </a:lnTo>
                  <a:lnTo>
                    <a:pt x="402432" y="95250"/>
                  </a:lnTo>
                  <a:lnTo>
                    <a:pt x="423863" y="116681"/>
                  </a:lnTo>
                  <a:lnTo>
                    <a:pt x="423863" y="250031"/>
                  </a:lnTo>
                  <a:lnTo>
                    <a:pt x="604838" y="250031"/>
                  </a:lnTo>
                  <a:lnTo>
                    <a:pt x="654844" y="107156"/>
                  </a:lnTo>
                  <a:lnTo>
                    <a:pt x="726282" y="107156"/>
                  </a:lnTo>
                  <a:lnTo>
                    <a:pt x="633413" y="688181"/>
                  </a:lnTo>
                  <a:lnTo>
                    <a:pt x="388144" y="304800"/>
                  </a:lnTo>
                  <a:lnTo>
                    <a:pt x="357188" y="185737"/>
                  </a:lnTo>
                  <a:lnTo>
                    <a:pt x="357188" y="11906"/>
                  </a:lnTo>
                  <a:lnTo>
                    <a:pt x="0" y="0"/>
                  </a:lnTo>
                  <a:close/>
                </a:path>
              </a:pathLst>
            </a:cu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</p:grpSp>
      <p:sp>
        <p:nvSpPr>
          <p:cNvPr id="36" name="1"/>
          <p:cNvSpPr/>
          <p:nvPr/>
        </p:nvSpPr>
        <p:spPr>
          <a:xfrm>
            <a:off x="5180715" y="5760987"/>
            <a:ext cx="108000" cy="108000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36000" rIns="36000" bIns="36000" rtlCol="0" anchor="ctr"/>
          <a:lstStyle/>
          <a:p>
            <a:pPr algn="ctr"/>
            <a:r>
              <a:rPr lang="de-DE" sz="600" b="1" dirty="0"/>
              <a:t>1</a:t>
            </a:r>
            <a:endParaRPr lang="de-DE" dirty="0"/>
          </a:p>
        </p:txBody>
      </p:sp>
      <p:sp>
        <p:nvSpPr>
          <p:cNvPr id="37" name="2"/>
          <p:cNvSpPr/>
          <p:nvPr/>
        </p:nvSpPr>
        <p:spPr>
          <a:xfrm>
            <a:off x="6294817" y="5760987"/>
            <a:ext cx="108000" cy="108000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36000" rIns="36000" bIns="36000" rtlCol="0" anchor="ctr"/>
          <a:lstStyle/>
          <a:p>
            <a:pPr algn="ctr"/>
            <a:r>
              <a:rPr lang="de-DE" sz="600" b="1" dirty="0"/>
              <a:t>2</a:t>
            </a:r>
            <a:endParaRPr lang="de-DE" dirty="0"/>
          </a:p>
        </p:txBody>
      </p:sp>
      <p:sp>
        <p:nvSpPr>
          <p:cNvPr id="38" name="3"/>
          <p:cNvSpPr/>
          <p:nvPr/>
        </p:nvSpPr>
        <p:spPr>
          <a:xfrm>
            <a:off x="7411110" y="5760987"/>
            <a:ext cx="108000" cy="108000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36000" rIns="36000" bIns="36000" rtlCol="0" anchor="ctr"/>
          <a:lstStyle/>
          <a:p>
            <a:pPr algn="ctr"/>
            <a:r>
              <a:rPr lang="de-DE" sz="600" b="1" dirty="0"/>
              <a:t>3</a:t>
            </a:r>
            <a:endParaRPr lang="de-DE" dirty="0"/>
          </a:p>
        </p:txBody>
      </p:sp>
      <p:sp>
        <p:nvSpPr>
          <p:cNvPr id="39" name="4"/>
          <p:cNvSpPr/>
          <p:nvPr/>
        </p:nvSpPr>
        <p:spPr>
          <a:xfrm>
            <a:off x="8525482" y="5760987"/>
            <a:ext cx="108000" cy="108000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36000" rIns="36000" bIns="36000" rtlCol="0" anchor="ctr"/>
          <a:lstStyle/>
          <a:p>
            <a:pPr algn="ctr"/>
            <a:r>
              <a:rPr lang="de-DE" sz="600" b="1" dirty="0"/>
              <a:t>4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8101612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67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8" fill="hold">
                      <p:stCondLst>
                        <p:cond delay="0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" presetClass="entr" presetSubtype="0" fill="hold" grpId="3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1" presetClass="exit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2" presetID="1" presetClass="exit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1" presetClass="exit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9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3" fill="hold">
                      <p:stCondLst>
                        <p:cond delay="0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" presetClass="entr" presetSubtype="0" fill="hold" grpId="4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3" presetID="1" presetClass="exit" presetSubtype="0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5" presetID="1" presetClass="exit" presetSubtype="0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1" presetClass="exit" presetSubtype="0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9" presetID="1" presetClass="exit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  <p:bldLst>
      <p:bldP spid="32" grpId="0" animBg="1"/>
      <p:bldP spid="32" grpId="1" animBg="1"/>
      <p:bldP spid="32" grpId="2" animBg="1"/>
      <p:bldP spid="32" grpId="3" animBg="1"/>
      <p:bldP spid="32" grpId="4" animBg="1"/>
      <p:bldP spid="33" grpId="0" animBg="1"/>
      <p:bldP spid="33" grpId="1" animBg="1"/>
      <p:bldP spid="33" grpId="2" animBg="1"/>
      <p:bldP spid="33" grpId="3" animBg="1"/>
      <p:bldP spid="33" grpId="4" animBg="1"/>
      <p:bldP spid="34" grpId="0" animBg="1"/>
      <p:bldP spid="34" grpId="1" animBg="1"/>
      <p:bldP spid="34" grpId="2" animBg="1"/>
      <p:bldP spid="34" grpId="3" animBg="1"/>
      <p:bldP spid="34" grpId="4" animBg="1"/>
      <p:bldP spid="35" grpId="0" animBg="1"/>
      <p:bldP spid="35" grpId="1" animBg="1"/>
      <p:bldP spid="35" grpId="2" animBg="1"/>
      <p:bldP spid="35" grpId="3" animBg="1"/>
      <p:bldP spid="35" grpId="4" animBg="1"/>
      <p:bldP spid="11" grpId="0" animBg="1"/>
      <p:bldP spid="11" grpId="1" animBg="1"/>
      <p:bldP spid="11" grpId="2" animBg="1"/>
      <p:bldP spid="11" grpId="3" animBg="1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0105" y="-108785"/>
            <a:ext cx="10515600" cy="1325563"/>
          </a:xfrm>
        </p:spPr>
        <p:txBody>
          <a:bodyPr>
            <a:normAutofit/>
          </a:bodyPr>
          <a:lstStyle/>
          <a:p>
            <a:r>
              <a:rPr lang="de-DE" sz="2400" dirty="0"/>
              <a:t>Spare Parts TERRA</a:t>
            </a:r>
            <a:r>
              <a:rPr lang="de-DE" sz="2400" b="1" dirty="0"/>
              <a:t> </a:t>
            </a:r>
            <a:r>
              <a:rPr lang="de-DE" sz="2400" dirty="0"/>
              <a:t>MOBILE 1543</a:t>
            </a:r>
          </a:p>
        </p:txBody>
      </p:sp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dirty="0"/>
              <a:t>June 2021</a:t>
            </a:r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dirty="0"/>
              <a:t>Spare Parts</a:t>
            </a:r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BBCAA3-C96A-44FD-8008-FD7B37EC54AC}" type="slidenum">
              <a:rPr lang="de-DE" smtClean="0"/>
              <a:t>38</a:t>
            </a:fld>
            <a:endParaRPr lang="de-DE" dirty="0"/>
          </a:p>
        </p:txBody>
      </p:sp>
      <p:graphicFrame>
        <p:nvGraphicFramePr>
          <p:cNvPr id="7" name="Tabelle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93382705"/>
              </p:ext>
            </p:extLst>
          </p:nvPr>
        </p:nvGraphicFramePr>
        <p:xfrm>
          <a:off x="912000" y="837000"/>
          <a:ext cx="4968000" cy="535312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728000">
                  <a:extLst>
                    <a:ext uri="{9D8B030D-6E8A-4147-A177-3AD203B41FA5}">
                      <a16:colId xmlns:a16="http://schemas.microsoft.com/office/drawing/2014/main" val="3586376637"/>
                    </a:ext>
                  </a:extLst>
                </a:gridCol>
                <a:gridCol w="3240000">
                  <a:extLst>
                    <a:ext uri="{9D8B030D-6E8A-4147-A177-3AD203B41FA5}">
                      <a16:colId xmlns:a16="http://schemas.microsoft.com/office/drawing/2014/main" val="3032156198"/>
                    </a:ext>
                  </a:extLst>
                </a:gridCol>
              </a:tblGrid>
              <a:tr h="258015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100" b="1" i="0" u="none" strike="noStrike" kern="1200" dirty="0" err="1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Article</a:t>
                      </a:r>
                      <a:r>
                        <a:rPr lang="de-DE" sz="1100" b="1" i="0" u="none" strike="noStrike" kern="1200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de-DE" sz="1100" b="1" i="0" u="none" strike="noStrike" kern="1200" dirty="0" err="1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number</a:t>
                      </a:r>
                      <a:endParaRPr lang="de-DE" sz="1100" b="1" i="0" u="none" strike="noStrike" kern="1200" dirty="0">
                        <a:solidFill>
                          <a:schemeClr val="bg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de-DE" sz="1100" b="1" i="0" u="none" strike="noStrike" kern="1200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Description</a:t>
                      </a:r>
                      <a:endParaRPr lang="de-DE" sz="1100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181155431"/>
                  </a:ext>
                </a:extLst>
              </a:tr>
              <a:tr h="235929">
                <a:tc>
                  <a:txBody>
                    <a:bodyPr/>
                    <a:lstStyle/>
                    <a:p>
                      <a:pPr algn="l" fontAlgn="b"/>
                      <a:r>
                        <a:rPr lang="de-DE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 1480486</a:t>
                      </a:r>
                    </a:p>
                  </a:txBody>
                  <a:tcPr marL="9525" marR="9525" marT="9525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 </a:t>
                      </a:r>
                      <a:r>
                        <a:rPr lang="de-DE" sz="1100" u="none" strike="noStrike" dirty="0">
                          <a:effectLst/>
                        </a:rPr>
                        <a:t>Power </a:t>
                      </a:r>
                      <a:r>
                        <a:rPr lang="de-DE" sz="1100" u="none" strike="noStrike" dirty="0" err="1">
                          <a:effectLst/>
                        </a:rPr>
                        <a:t>supply</a:t>
                      </a:r>
                      <a:r>
                        <a:rPr lang="de-DE" sz="1100" u="none" strike="noStrike" dirty="0">
                          <a:effectLst/>
                        </a:rPr>
                        <a:t> </a:t>
                      </a:r>
                      <a:r>
                        <a:rPr lang="de-DE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 65W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859063659"/>
                  </a:ext>
                </a:extLst>
              </a:tr>
              <a:tr h="235929">
                <a:tc>
                  <a:txBody>
                    <a:bodyPr/>
                    <a:lstStyle/>
                    <a:p>
                      <a:pPr algn="l" fontAlgn="b"/>
                      <a:r>
                        <a:rPr lang="de-DE" sz="1100" b="0" i="0" u="none" strike="noStrike" baseline="0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 </a:t>
                      </a:r>
                      <a:r>
                        <a:rPr lang="de-DE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1480024</a:t>
                      </a:r>
                    </a:p>
                  </a:txBody>
                  <a:tcPr marL="9525" marR="9525" marT="9525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 </a:t>
                      </a:r>
                      <a:r>
                        <a:rPr lang="de-DE" sz="11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Battery</a:t>
                      </a:r>
                      <a:r>
                        <a:rPr lang="de-DE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 62Wh 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836105342"/>
                  </a:ext>
                </a:extLst>
              </a:tr>
              <a:tr h="235929">
                <a:tc>
                  <a:txBody>
                    <a:bodyPr/>
                    <a:lstStyle/>
                    <a:p>
                      <a:pPr algn="l" fontAlgn="b"/>
                      <a:r>
                        <a:rPr lang="de-DE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 1480095</a:t>
                      </a:r>
                    </a:p>
                  </a:txBody>
                  <a:tcPr marL="9525" marR="9525" marT="9525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 Keyboard </a:t>
                      </a:r>
                      <a:r>
                        <a:rPr lang="en-GB" sz="1100" dirty="0"/>
                        <a:t>Backlit </a:t>
                      </a:r>
                      <a:r>
                        <a:rPr lang="de-DE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 [CH]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065417266"/>
                  </a:ext>
                </a:extLst>
              </a:tr>
              <a:tr h="258015">
                <a:tc>
                  <a:txBody>
                    <a:bodyPr/>
                    <a:lstStyle/>
                    <a:p>
                      <a:pPr algn="l" fontAlgn="b"/>
                      <a:r>
                        <a:rPr lang="de-DE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 1481250</a:t>
                      </a:r>
                    </a:p>
                  </a:txBody>
                  <a:tcPr marL="9525" marR="9525" marT="9525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 Keyboard </a:t>
                      </a:r>
                      <a:r>
                        <a:rPr lang="en-GB" sz="1100" dirty="0"/>
                        <a:t>Backlit </a:t>
                      </a:r>
                      <a:r>
                        <a:rPr lang="de-DE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 [DE]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536072189"/>
                  </a:ext>
                </a:extLst>
              </a:tr>
              <a:tr h="258015">
                <a:tc>
                  <a:txBody>
                    <a:bodyPr/>
                    <a:lstStyle/>
                    <a:p>
                      <a:pPr algn="l" fontAlgn="b"/>
                      <a:r>
                        <a:rPr lang="de-DE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 1480070</a:t>
                      </a:r>
                    </a:p>
                  </a:txBody>
                  <a:tcPr marL="9525" marR="9525" marT="9525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 Keyboard </a:t>
                      </a:r>
                      <a:r>
                        <a:rPr lang="en-GB" sz="1100" dirty="0"/>
                        <a:t>Backlit </a:t>
                      </a:r>
                      <a:r>
                        <a:rPr lang="de-DE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 [ES]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546425292"/>
                  </a:ext>
                </a:extLst>
              </a:tr>
              <a:tr h="258015">
                <a:tc>
                  <a:txBody>
                    <a:bodyPr/>
                    <a:lstStyle/>
                    <a:p>
                      <a:pPr algn="l" fontAlgn="b"/>
                      <a:r>
                        <a:rPr lang="de-DE" sz="11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 1480093</a:t>
                      </a:r>
                      <a:endParaRPr lang="de-DE" sz="11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 Keyboard </a:t>
                      </a:r>
                      <a:r>
                        <a:rPr lang="en-GB" sz="1100" dirty="0"/>
                        <a:t>Backlit </a:t>
                      </a:r>
                      <a:r>
                        <a:rPr lang="de-DE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 [FR]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959874067"/>
                  </a:ext>
                </a:extLst>
              </a:tr>
              <a:tr h="258015">
                <a:tc>
                  <a:txBody>
                    <a:bodyPr/>
                    <a:lstStyle/>
                    <a:p>
                      <a:pPr algn="l" fontAlgn="b"/>
                      <a:r>
                        <a:rPr lang="de-DE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 1480097</a:t>
                      </a:r>
                    </a:p>
                  </a:txBody>
                  <a:tcPr marL="9525" marR="9525" marT="9525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 Keyboard </a:t>
                      </a:r>
                      <a:r>
                        <a:rPr lang="en-GB" sz="1100" dirty="0"/>
                        <a:t>Backlit </a:t>
                      </a:r>
                      <a:r>
                        <a:rPr lang="de-DE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 [UK]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4180915951"/>
                  </a:ext>
                </a:extLst>
              </a:tr>
              <a:tr h="258015">
                <a:tc>
                  <a:txBody>
                    <a:bodyPr/>
                    <a:lstStyle/>
                    <a:p>
                      <a:pPr algn="l" fontAlgn="b"/>
                      <a:r>
                        <a:rPr lang="de-DE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 1480096</a:t>
                      </a:r>
                    </a:p>
                  </a:txBody>
                  <a:tcPr marL="9525" marR="9525" marT="9525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 Keyboard </a:t>
                      </a:r>
                      <a:r>
                        <a:rPr lang="en-GB" sz="1100" dirty="0"/>
                        <a:t>Backlit </a:t>
                      </a:r>
                      <a:r>
                        <a:rPr lang="de-DE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 [US]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516970746"/>
                  </a:ext>
                </a:extLst>
              </a:tr>
              <a:tr h="258015">
                <a:tc>
                  <a:txBody>
                    <a:bodyPr/>
                    <a:lstStyle/>
                    <a:p>
                      <a:pPr algn="l" fontAlgn="b"/>
                      <a:r>
                        <a:rPr lang="de-DE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DIN Offc Pro" panose="020B0504020101020102" pitchFamily="34" charset="0"/>
                        </a:rPr>
                        <a:t>E1083595</a:t>
                      </a:r>
                    </a:p>
                  </a:txBody>
                  <a:tcPr marL="9525" marR="9525" marT="9525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DIN Offc Pro" panose="020B0504020101020102" pitchFamily="34" charset="0"/>
                        </a:rPr>
                        <a:t> </a:t>
                      </a:r>
                      <a:r>
                        <a:rPr lang="de-DE" sz="11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DIN Offc Pro" panose="020B0504020101020102" pitchFamily="34" charset="0"/>
                        </a:rPr>
                        <a:t>Antenna</a:t>
                      </a:r>
                      <a:r>
                        <a:rPr lang="de-DE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DIN Offc Pro" panose="020B0504020101020102" pitchFamily="34" charset="0"/>
                        </a:rPr>
                        <a:t> LTE/3G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652030091"/>
                  </a:ext>
                </a:extLst>
              </a:tr>
              <a:tr h="258015">
                <a:tc>
                  <a:txBody>
                    <a:bodyPr/>
                    <a:lstStyle/>
                    <a:p>
                      <a:pPr algn="l" fontAlgn="b"/>
                      <a:r>
                        <a:rPr lang="de-DE" sz="1100" b="0" i="0" u="none" strike="noStrike">
                          <a:solidFill>
                            <a:srgbClr val="000000"/>
                          </a:solidFill>
                          <a:effectLst/>
                          <a:latin typeface="DIN Offc Pro" panose="020B0504020101020102" pitchFamily="34" charset="0"/>
                        </a:rPr>
                        <a:t>E1080344</a:t>
                      </a:r>
                    </a:p>
                  </a:txBody>
                  <a:tcPr marL="9525" marR="9525" marT="9525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DIN Offc Pro" panose="020B0504020101020102" pitchFamily="34" charset="0"/>
                        </a:rPr>
                        <a:t> Audio Board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879715641"/>
                  </a:ext>
                </a:extLst>
              </a:tr>
              <a:tr h="258015">
                <a:tc>
                  <a:txBody>
                    <a:bodyPr/>
                    <a:lstStyle/>
                    <a:p>
                      <a:pPr algn="l" fontAlgn="b"/>
                      <a:r>
                        <a:rPr lang="de-DE" sz="1100" b="0" i="0" u="none" strike="noStrike">
                          <a:solidFill>
                            <a:srgbClr val="000000"/>
                          </a:solidFill>
                          <a:effectLst/>
                          <a:latin typeface="DIN Offc Pro" panose="020B0504020101020102" pitchFamily="34" charset="0"/>
                        </a:rPr>
                        <a:t>E1080345</a:t>
                      </a:r>
                    </a:p>
                  </a:txBody>
                  <a:tcPr marL="9525" marR="9525" marT="9525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DIN Offc Pro" panose="020B0504020101020102" pitchFamily="34" charset="0"/>
                        </a:rPr>
                        <a:t> </a:t>
                      </a:r>
                      <a:r>
                        <a:rPr lang="de-DE" sz="11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DIN Offc Pro" panose="020B0504020101020102" pitchFamily="34" charset="0"/>
                        </a:rPr>
                        <a:t>Bottom</a:t>
                      </a:r>
                      <a:r>
                        <a:rPr lang="de-DE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DIN Offc Pro" panose="020B0504020101020102" pitchFamily="34" charset="0"/>
                        </a:rPr>
                        <a:t> Case (Cover D)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845937519"/>
                  </a:ext>
                </a:extLst>
              </a:tr>
              <a:tr h="258015">
                <a:tc>
                  <a:txBody>
                    <a:bodyPr/>
                    <a:lstStyle/>
                    <a:p>
                      <a:pPr algn="l" fontAlgn="b"/>
                      <a:r>
                        <a:rPr lang="de-DE" sz="1100" b="0" i="0" u="none" strike="noStrike">
                          <a:solidFill>
                            <a:srgbClr val="000000"/>
                          </a:solidFill>
                          <a:effectLst/>
                          <a:latin typeface="DIN Offc Pro" panose="020B0504020101020102" pitchFamily="34" charset="0"/>
                        </a:rPr>
                        <a:t>E1080092</a:t>
                      </a:r>
                    </a:p>
                  </a:txBody>
                  <a:tcPr marL="9525" marR="9525" marT="9525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DIN Offc Pro" panose="020B0504020101020102" pitchFamily="34" charset="0"/>
                        </a:rPr>
                        <a:t> Cable </a:t>
                      </a:r>
                      <a:r>
                        <a:rPr lang="de-DE" sz="11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DIN Offc Pro" panose="020B0504020101020102" pitchFamily="34" charset="0"/>
                        </a:rPr>
                        <a:t>for</a:t>
                      </a:r>
                      <a:r>
                        <a:rPr lang="de-DE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DIN Offc Pro" panose="020B0504020101020102" pitchFamily="34" charset="0"/>
                        </a:rPr>
                        <a:t> Webcam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779855087"/>
                  </a:ext>
                </a:extLst>
              </a:tr>
              <a:tr h="258015">
                <a:tc>
                  <a:txBody>
                    <a:bodyPr/>
                    <a:lstStyle/>
                    <a:p>
                      <a:pPr algn="l" fontAlgn="b"/>
                      <a:r>
                        <a:rPr lang="de-DE" sz="1100" b="0" i="0" u="none" strike="noStrike">
                          <a:solidFill>
                            <a:srgbClr val="000000"/>
                          </a:solidFill>
                          <a:effectLst/>
                          <a:latin typeface="DIN Offc Pro" panose="020B0504020101020102" pitchFamily="34" charset="0"/>
                        </a:rPr>
                        <a:t>E1080348</a:t>
                      </a:r>
                    </a:p>
                  </a:txBody>
                  <a:tcPr marL="9525" marR="9525" marT="9525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DIN Offc Pro" panose="020B0504020101020102" pitchFamily="34" charset="0"/>
                        </a:rPr>
                        <a:t> Click Board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138312057"/>
                  </a:ext>
                </a:extLst>
              </a:tr>
              <a:tr h="258015">
                <a:tc>
                  <a:txBody>
                    <a:bodyPr/>
                    <a:lstStyle/>
                    <a:p>
                      <a:pPr algn="l" fontAlgn="b"/>
                      <a:r>
                        <a:rPr lang="de-DE" sz="1100" b="0" i="0" u="none" strike="noStrike">
                          <a:solidFill>
                            <a:srgbClr val="000000"/>
                          </a:solidFill>
                          <a:effectLst/>
                          <a:latin typeface="DIN Offc Pro" panose="020B0504020101020102" pitchFamily="34" charset="0"/>
                        </a:rPr>
                        <a:t>E1083606</a:t>
                      </a:r>
                    </a:p>
                  </a:txBody>
                  <a:tcPr marL="9525" marR="9525" marT="9525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DIN Offc Pro" panose="020B0504020101020102" pitchFamily="34" charset="0"/>
                        </a:rPr>
                        <a:t> CPU Cover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13477490"/>
                  </a:ext>
                </a:extLst>
              </a:tr>
              <a:tr h="258015">
                <a:tc>
                  <a:txBody>
                    <a:bodyPr/>
                    <a:lstStyle/>
                    <a:p>
                      <a:pPr algn="l" fontAlgn="b"/>
                      <a:r>
                        <a:rPr lang="de-DE" sz="1100" b="0" i="0" u="none" strike="noStrike">
                          <a:solidFill>
                            <a:srgbClr val="000000"/>
                          </a:solidFill>
                          <a:effectLst/>
                          <a:latin typeface="DIN Offc Pro" panose="020B0504020101020102" pitchFamily="34" charset="0"/>
                        </a:rPr>
                        <a:t>E1080191</a:t>
                      </a:r>
                    </a:p>
                  </a:txBody>
                  <a:tcPr marL="9525" marR="9525" marT="9525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DIN Offc Pro" panose="020B0504020101020102" pitchFamily="34" charset="0"/>
                        </a:rPr>
                        <a:t> CPU Fan (PWM)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799082210"/>
                  </a:ext>
                </a:extLst>
              </a:tr>
              <a:tr h="258015">
                <a:tc>
                  <a:txBody>
                    <a:bodyPr/>
                    <a:lstStyle/>
                    <a:p>
                      <a:pPr algn="l" fontAlgn="b"/>
                      <a:r>
                        <a:rPr lang="de-DE" sz="1100" b="0" i="0" u="none" strike="noStrike">
                          <a:solidFill>
                            <a:srgbClr val="000000"/>
                          </a:solidFill>
                          <a:effectLst/>
                          <a:latin typeface="DIN Offc Pro" panose="020B0504020101020102" pitchFamily="34" charset="0"/>
                        </a:rPr>
                        <a:t>E1080228</a:t>
                      </a:r>
                    </a:p>
                  </a:txBody>
                  <a:tcPr marL="9525" marR="9525" marT="9525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DIN Offc Pro" panose="020B0504020101020102" pitchFamily="34" charset="0"/>
                        </a:rPr>
                        <a:t> Display Mobile  15.6" FHD (</a:t>
                      </a:r>
                      <a:r>
                        <a:rPr lang="en-US" sz="11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DIN Offc Pro" panose="020B0504020101020102" pitchFamily="34" charset="0"/>
                        </a:rPr>
                        <a:t>eDP</a:t>
                      </a:r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DIN Offc Pro" panose="020B0504020101020102" pitchFamily="34" charset="0"/>
                        </a:rPr>
                        <a:t>)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679341777"/>
                  </a:ext>
                </a:extLst>
              </a:tr>
              <a:tr h="258015">
                <a:tc>
                  <a:txBody>
                    <a:bodyPr/>
                    <a:lstStyle/>
                    <a:p>
                      <a:pPr algn="l" fontAlgn="b"/>
                      <a:r>
                        <a:rPr lang="de-DE" sz="1100" b="0" i="0" u="none" strike="noStrike">
                          <a:solidFill>
                            <a:srgbClr val="000000"/>
                          </a:solidFill>
                          <a:effectLst/>
                          <a:latin typeface="DIN Offc Pro" panose="020B0504020101020102" pitchFamily="34" charset="0"/>
                        </a:rPr>
                        <a:t>E1080349</a:t>
                      </a:r>
                    </a:p>
                  </a:txBody>
                  <a:tcPr marL="9525" marR="9525" marT="9525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DIN Offc Pro" panose="020B0504020101020102" pitchFamily="34" charset="0"/>
                        </a:rPr>
                        <a:t> Fingerprint Board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674090682"/>
                  </a:ext>
                </a:extLst>
              </a:tr>
              <a:tr h="258015">
                <a:tc>
                  <a:txBody>
                    <a:bodyPr/>
                    <a:lstStyle/>
                    <a:p>
                      <a:pPr algn="l" fontAlgn="b"/>
                      <a:r>
                        <a:rPr lang="de-DE" sz="1100" b="0" i="0" u="none" strike="noStrike">
                          <a:solidFill>
                            <a:srgbClr val="000000"/>
                          </a:solidFill>
                          <a:effectLst/>
                          <a:latin typeface="DIN Offc Pro" panose="020B0504020101020102" pitchFamily="34" charset="0"/>
                        </a:rPr>
                        <a:t>E1083607</a:t>
                      </a:r>
                    </a:p>
                  </a:txBody>
                  <a:tcPr marL="9525" marR="9525" marT="9525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DIN Offc Pro" panose="020B0504020101020102" pitchFamily="34" charset="0"/>
                        </a:rPr>
                        <a:t> HDD Bracket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924986126"/>
                  </a:ext>
                </a:extLst>
              </a:tr>
              <a:tr h="258015">
                <a:tc>
                  <a:txBody>
                    <a:bodyPr/>
                    <a:lstStyle/>
                    <a:p>
                      <a:pPr algn="l" fontAlgn="b"/>
                      <a:r>
                        <a:rPr lang="de-DE" sz="1100" b="0" i="0" u="none" strike="noStrike">
                          <a:solidFill>
                            <a:srgbClr val="000000"/>
                          </a:solidFill>
                          <a:effectLst/>
                          <a:latin typeface="DIN Offc Pro" panose="020B0504020101020102" pitchFamily="34" charset="0"/>
                        </a:rPr>
                        <a:t>E1083611</a:t>
                      </a:r>
                    </a:p>
                  </a:txBody>
                  <a:tcPr marL="9525" marR="9525" marT="9525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DIN Offc Pro" panose="020B0504020101020102" pitchFamily="34" charset="0"/>
                        </a:rPr>
                        <a:t> </a:t>
                      </a:r>
                      <a:r>
                        <a:rPr lang="de-DE" sz="11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DIN Offc Pro" panose="020B0504020101020102" pitchFamily="34" charset="0"/>
                        </a:rPr>
                        <a:t>Heatsink</a:t>
                      </a:r>
                      <a:r>
                        <a:rPr lang="de-DE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DIN Offc Pro" panose="020B0504020101020102" pitchFamily="34" charset="0"/>
                        </a:rPr>
                        <a:t> Mobile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782803455"/>
                  </a:ext>
                </a:extLst>
              </a:tr>
              <a:tr h="258015">
                <a:tc>
                  <a:txBody>
                    <a:bodyPr/>
                    <a:lstStyle/>
                    <a:p>
                      <a:pPr algn="l" fontAlgn="b"/>
                      <a:r>
                        <a:rPr lang="de-DE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DIN Offc Pro" panose="020B0504020101020102" pitchFamily="34" charset="0"/>
                        </a:rPr>
                        <a:t>E1080354</a:t>
                      </a:r>
                    </a:p>
                  </a:txBody>
                  <a:tcPr marL="9525" marR="9525" marT="9525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DIN Offc Pro" panose="020B0504020101020102" pitchFamily="34" charset="0"/>
                        </a:rPr>
                        <a:t> Mainboard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425472192"/>
                  </a:ext>
                </a:extLst>
              </a:tr>
            </a:tbl>
          </a:graphicData>
        </a:graphic>
      </p:graphicFrame>
      <p:graphicFrame>
        <p:nvGraphicFramePr>
          <p:cNvPr id="8" name="Tabelle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63736386"/>
              </p:ext>
            </p:extLst>
          </p:nvPr>
        </p:nvGraphicFramePr>
        <p:xfrm>
          <a:off x="6584269" y="837000"/>
          <a:ext cx="4726800" cy="561113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584000">
                  <a:extLst>
                    <a:ext uri="{9D8B030D-6E8A-4147-A177-3AD203B41FA5}">
                      <a16:colId xmlns:a16="http://schemas.microsoft.com/office/drawing/2014/main" val="3586376637"/>
                    </a:ext>
                  </a:extLst>
                </a:gridCol>
                <a:gridCol w="3142800">
                  <a:extLst>
                    <a:ext uri="{9D8B030D-6E8A-4147-A177-3AD203B41FA5}">
                      <a16:colId xmlns:a16="http://schemas.microsoft.com/office/drawing/2014/main" val="3032156198"/>
                    </a:ext>
                  </a:extLst>
                </a:gridCol>
              </a:tblGrid>
              <a:tr h="258015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100" b="1" i="0" u="none" strike="noStrike" kern="1200" dirty="0" err="1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Article</a:t>
                      </a:r>
                      <a:r>
                        <a:rPr lang="de-DE" sz="1100" b="1" i="0" u="none" strike="noStrike" kern="1200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de-DE" sz="1100" b="1" i="0" u="none" strike="noStrike" kern="1200" dirty="0" err="1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number</a:t>
                      </a:r>
                      <a:endParaRPr lang="de-DE" sz="1100" b="1" i="0" u="none" strike="noStrike" kern="1200" dirty="0">
                        <a:solidFill>
                          <a:schemeClr val="bg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de-DE" sz="1100" b="1" i="0" u="none" strike="noStrike" kern="1200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Description</a:t>
                      </a:r>
                      <a:endParaRPr lang="de-DE" sz="1100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181155431"/>
                  </a:ext>
                </a:extLst>
              </a:tr>
              <a:tr h="235929">
                <a:tc>
                  <a:txBody>
                    <a:bodyPr/>
                    <a:lstStyle/>
                    <a:p>
                      <a:pPr algn="l" fontAlgn="b"/>
                      <a:r>
                        <a:rPr lang="de-DE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DIN Offc Pro" panose="020B0504020101020102" pitchFamily="34" charset="0"/>
                        </a:rPr>
                        <a:t> E1083616</a:t>
                      </a:r>
                    </a:p>
                  </a:txBody>
                  <a:tcPr marL="9525" marR="9525" marT="9525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DIN Offc Pro" panose="020B0504020101020102" pitchFamily="34" charset="0"/>
                        </a:rPr>
                        <a:t> Hinge (L)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859063659"/>
                  </a:ext>
                </a:extLst>
              </a:tr>
              <a:tr h="235929">
                <a:tc>
                  <a:txBody>
                    <a:bodyPr/>
                    <a:lstStyle/>
                    <a:p>
                      <a:pPr algn="l" fontAlgn="b"/>
                      <a:r>
                        <a:rPr lang="de-DE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DIN Offc Pro" panose="020B0504020101020102" pitchFamily="34" charset="0"/>
                        </a:rPr>
                        <a:t> E1083617</a:t>
                      </a:r>
                    </a:p>
                  </a:txBody>
                  <a:tcPr marL="9525" marR="9525" marT="9525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DIN Offc Pro" panose="020B0504020101020102" pitchFamily="34" charset="0"/>
                        </a:rPr>
                        <a:t> Hinge (R)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836105342"/>
                  </a:ext>
                </a:extLst>
              </a:tr>
              <a:tr h="235929">
                <a:tc>
                  <a:txBody>
                    <a:bodyPr/>
                    <a:lstStyle/>
                    <a:p>
                      <a:pPr algn="l" fontAlgn="b"/>
                      <a:r>
                        <a:rPr lang="de-DE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DIN Offc Pro" panose="020B0504020101020102" pitchFamily="34" charset="0"/>
                        </a:rPr>
                        <a:t> E1083615</a:t>
                      </a:r>
                    </a:p>
                  </a:txBody>
                  <a:tcPr marL="9525" marR="9525" marT="9525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DIN Offc Pro" panose="020B0504020101020102" pitchFamily="34" charset="0"/>
                        </a:rPr>
                        <a:t> LCD Back Cover (Cover A)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065417266"/>
                  </a:ext>
                </a:extLst>
              </a:tr>
              <a:tr h="258015">
                <a:tc>
                  <a:txBody>
                    <a:bodyPr/>
                    <a:lstStyle/>
                    <a:p>
                      <a:pPr algn="l" fontAlgn="b"/>
                      <a:r>
                        <a:rPr lang="de-DE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DIN Offc Pro" panose="020B0504020101020102" pitchFamily="34" charset="0"/>
                        </a:rPr>
                        <a:t> E1080229</a:t>
                      </a:r>
                    </a:p>
                  </a:txBody>
                  <a:tcPr marL="9525" marR="9525" marT="9525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DIN Offc Pro" panose="020B0504020101020102" pitchFamily="34" charset="0"/>
                        </a:rPr>
                        <a:t> LCD Cable (</a:t>
                      </a:r>
                      <a:r>
                        <a:rPr lang="de-DE" sz="11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DIN Offc Pro" panose="020B0504020101020102" pitchFamily="34" charset="0"/>
                        </a:rPr>
                        <a:t>eDP</a:t>
                      </a:r>
                      <a:r>
                        <a:rPr lang="de-DE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DIN Offc Pro" panose="020B0504020101020102" pitchFamily="34" charset="0"/>
                        </a:rPr>
                        <a:t>)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536072189"/>
                  </a:ext>
                </a:extLst>
              </a:tr>
              <a:tr h="258015">
                <a:tc>
                  <a:txBody>
                    <a:bodyPr/>
                    <a:lstStyle/>
                    <a:p>
                      <a:pPr algn="l" fontAlgn="b"/>
                      <a:r>
                        <a:rPr lang="de-DE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DIN Offc Pro" panose="020B0504020101020102" pitchFamily="34" charset="0"/>
                        </a:rPr>
                        <a:t> E1083614</a:t>
                      </a:r>
                    </a:p>
                  </a:txBody>
                  <a:tcPr marL="9525" marR="9525" marT="9525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DIN Offc Pro" panose="020B0504020101020102" pitchFamily="34" charset="0"/>
                        </a:rPr>
                        <a:t> LCD Front Cover (Cover B)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546425292"/>
                  </a:ext>
                </a:extLst>
              </a:tr>
              <a:tr h="258015">
                <a:tc>
                  <a:txBody>
                    <a:bodyPr/>
                    <a:lstStyle/>
                    <a:p>
                      <a:pPr algn="l" fontAlgn="b"/>
                      <a:r>
                        <a:rPr lang="de-DE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DIN Offc Pro" panose="020B0504020101020102" pitchFamily="34" charset="0"/>
                        </a:rPr>
                        <a:t> E1083281</a:t>
                      </a:r>
                    </a:p>
                  </a:txBody>
                  <a:tcPr marL="9525" marR="9525" marT="9525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DIN Offc Pro" panose="020B0504020101020102" pitchFamily="34" charset="0"/>
                        </a:rPr>
                        <a:t> LCD Rubber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959874067"/>
                  </a:ext>
                </a:extLst>
              </a:tr>
              <a:tr h="258015">
                <a:tc>
                  <a:txBody>
                    <a:bodyPr/>
                    <a:lstStyle/>
                    <a:p>
                      <a:pPr algn="l" fontAlgn="b"/>
                      <a:r>
                        <a:rPr lang="de-DE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DIN Offc Pro" panose="020B0504020101020102" pitchFamily="34" charset="0"/>
                        </a:rPr>
                        <a:t> E1080350</a:t>
                      </a:r>
                    </a:p>
                  </a:txBody>
                  <a:tcPr marL="9525" marR="9525" marT="9525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DIN Offc Pro" panose="020B0504020101020102" pitchFamily="34" charset="0"/>
                        </a:rPr>
                        <a:t> LED Board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4180915951"/>
                  </a:ext>
                </a:extLst>
              </a:tr>
              <a:tr h="258015">
                <a:tc>
                  <a:txBody>
                    <a:bodyPr/>
                    <a:lstStyle/>
                    <a:p>
                      <a:pPr algn="l" fontAlgn="b"/>
                      <a:r>
                        <a:rPr lang="de-DE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DIN Offc Pro" panose="020B0504020101020102" pitchFamily="34" charset="0"/>
                        </a:rPr>
                        <a:t> E1080346</a:t>
                      </a:r>
                    </a:p>
                  </a:txBody>
                  <a:tcPr marL="9525" marR="9525" marT="9525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DIN Offc Pro" panose="020B0504020101020102" pitchFamily="34" charset="0"/>
                        </a:rPr>
                        <a:t> LID Switch Board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516970746"/>
                  </a:ext>
                </a:extLst>
              </a:tr>
              <a:tr h="258015">
                <a:tc>
                  <a:txBody>
                    <a:bodyPr/>
                    <a:lstStyle/>
                    <a:p>
                      <a:pPr algn="l" fontAlgn="b"/>
                      <a:r>
                        <a:rPr lang="de-DE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DIN Offc Pro" panose="020B0504020101020102" pitchFamily="34" charset="0"/>
                        </a:rPr>
                        <a:t> E1083621</a:t>
                      </a:r>
                    </a:p>
                  </a:txBody>
                  <a:tcPr marL="9525" marR="9525" marT="9525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DIN Offc Pro" panose="020B0504020101020102" pitchFamily="34" charset="0"/>
                        </a:rPr>
                        <a:t> ODD </a:t>
                      </a:r>
                      <a:r>
                        <a:rPr lang="de-DE" sz="11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DIN Offc Pro" panose="020B0504020101020102" pitchFamily="34" charset="0"/>
                        </a:rPr>
                        <a:t>Bezel</a:t>
                      </a:r>
                      <a:r>
                        <a:rPr lang="de-DE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DIN Offc Pro" panose="020B0504020101020102" pitchFamily="34" charset="0"/>
                        </a:rPr>
                        <a:t> Set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652030091"/>
                  </a:ext>
                </a:extLst>
              </a:tr>
              <a:tr h="258015">
                <a:tc>
                  <a:txBody>
                    <a:bodyPr/>
                    <a:lstStyle/>
                    <a:p>
                      <a:pPr algn="l" fontAlgn="b"/>
                      <a:r>
                        <a:rPr lang="de-DE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DIN Offc Pro" panose="020B0504020101020102" pitchFamily="34" charset="0"/>
                        </a:rPr>
                        <a:t> E1080352</a:t>
                      </a:r>
                    </a:p>
                  </a:txBody>
                  <a:tcPr marL="9525" marR="9525" marT="9525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DIN Offc Pro" panose="020B0504020101020102" pitchFamily="34" charset="0"/>
                        </a:rPr>
                        <a:t> Power Switch Board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808299179"/>
                  </a:ext>
                </a:extLst>
              </a:tr>
              <a:tr h="258015">
                <a:tc>
                  <a:txBody>
                    <a:bodyPr/>
                    <a:lstStyle/>
                    <a:p>
                      <a:pPr algn="l" fontAlgn="b"/>
                      <a:r>
                        <a:rPr lang="de-DE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DIN Offc Pro" panose="020B0504020101020102" pitchFamily="34" charset="0"/>
                        </a:rPr>
                        <a:t> E1080347</a:t>
                      </a:r>
                    </a:p>
                  </a:txBody>
                  <a:tcPr marL="9525" marR="9525" marT="9525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DIN Offc Pro" panose="020B0504020101020102" pitchFamily="34" charset="0"/>
                        </a:rPr>
                        <a:t> Smart Card Board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879715641"/>
                  </a:ext>
                </a:extLst>
              </a:tr>
              <a:tr h="258015">
                <a:tc>
                  <a:txBody>
                    <a:bodyPr/>
                    <a:lstStyle/>
                    <a:p>
                      <a:pPr algn="l" fontAlgn="b"/>
                      <a:r>
                        <a:rPr lang="de-DE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DIN Offc Pro" panose="020B0504020101020102" pitchFamily="34" charset="0"/>
                        </a:rPr>
                        <a:t> E1083599</a:t>
                      </a:r>
                    </a:p>
                  </a:txBody>
                  <a:tcPr marL="9525" marR="9525" marT="9525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DIN Offc Pro" panose="020B0504020101020102" pitchFamily="34" charset="0"/>
                        </a:rPr>
                        <a:t> Smart Card Reader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845937519"/>
                  </a:ext>
                </a:extLst>
              </a:tr>
              <a:tr h="258015">
                <a:tc>
                  <a:txBody>
                    <a:bodyPr/>
                    <a:lstStyle/>
                    <a:p>
                      <a:pPr algn="l" fontAlgn="b"/>
                      <a:r>
                        <a:rPr lang="de-DE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DIN Offc Pro" panose="020B0504020101020102" pitchFamily="34" charset="0"/>
                        </a:rPr>
                        <a:t> E1083608</a:t>
                      </a:r>
                    </a:p>
                  </a:txBody>
                  <a:tcPr marL="9525" marR="9525" marT="9525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DIN Offc Pro" panose="020B0504020101020102" pitchFamily="34" charset="0"/>
                        </a:rPr>
                        <a:t> Smart Card Reader Rubber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779855087"/>
                  </a:ext>
                </a:extLst>
              </a:tr>
              <a:tr h="258015">
                <a:tc>
                  <a:txBody>
                    <a:bodyPr/>
                    <a:lstStyle/>
                    <a:p>
                      <a:pPr algn="l" fontAlgn="b"/>
                      <a:r>
                        <a:rPr lang="de-DE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DIN Offc Pro" panose="020B0504020101020102" pitchFamily="34" charset="0"/>
                        </a:rPr>
                        <a:t> E1083602</a:t>
                      </a:r>
                    </a:p>
                  </a:txBody>
                  <a:tcPr marL="9525" marR="9525" marT="9525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DIN Offc Pro" panose="020B0504020101020102" pitchFamily="34" charset="0"/>
                        </a:rPr>
                        <a:t> Speaker (L)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138312057"/>
                  </a:ext>
                </a:extLst>
              </a:tr>
              <a:tr h="258015">
                <a:tc>
                  <a:txBody>
                    <a:bodyPr/>
                    <a:lstStyle/>
                    <a:p>
                      <a:pPr algn="l" fontAlgn="b"/>
                      <a:r>
                        <a:rPr lang="de-DE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DIN Offc Pro" panose="020B0504020101020102" pitchFamily="34" charset="0"/>
                        </a:rPr>
                        <a:t> E1083603</a:t>
                      </a:r>
                    </a:p>
                  </a:txBody>
                  <a:tcPr marL="9525" marR="9525" marT="9525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DIN Offc Pro" panose="020B0504020101020102" pitchFamily="34" charset="0"/>
                        </a:rPr>
                        <a:t> Speaker (R)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13477490"/>
                  </a:ext>
                </a:extLst>
              </a:tr>
              <a:tr h="258015">
                <a:tc>
                  <a:txBody>
                    <a:bodyPr/>
                    <a:lstStyle/>
                    <a:p>
                      <a:pPr algn="l" fontAlgn="b"/>
                      <a:r>
                        <a:rPr lang="de-DE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DIN Offc Pro" panose="020B0504020101020102" pitchFamily="34" charset="0"/>
                        </a:rPr>
                        <a:t> E1083612</a:t>
                      </a:r>
                    </a:p>
                  </a:txBody>
                  <a:tcPr marL="9525" marR="9525" marT="9525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DIN Offc Pro" panose="020B0504020101020102" pitchFamily="34" charset="0"/>
                        </a:rPr>
                        <a:t> Thermal Pad 10x10mm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799082210"/>
                  </a:ext>
                </a:extLst>
              </a:tr>
              <a:tr h="258015">
                <a:tc>
                  <a:txBody>
                    <a:bodyPr/>
                    <a:lstStyle/>
                    <a:p>
                      <a:pPr algn="l" fontAlgn="b"/>
                      <a:r>
                        <a:rPr lang="de-DE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DIN Offc Pro" panose="020B0504020101020102" pitchFamily="34" charset="0"/>
                        </a:rPr>
                        <a:t> E1083613</a:t>
                      </a:r>
                    </a:p>
                  </a:txBody>
                  <a:tcPr marL="9525" marR="9525" marT="9525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DIN Offc Pro" panose="020B0504020101020102" pitchFamily="34" charset="0"/>
                        </a:rPr>
                        <a:t> Thermal Pad 35x35mm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679341777"/>
                  </a:ext>
                </a:extLst>
              </a:tr>
              <a:tr h="258015">
                <a:tc>
                  <a:txBody>
                    <a:bodyPr/>
                    <a:lstStyle/>
                    <a:p>
                      <a:pPr algn="l" fontAlgn="b"/>
                      <a:r>
                        <a:rPr lang="de-DE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DIN Offc Pro" panose="020B0504020101020102" pitchFamily="34" charset="0"/>
                        </a:rPr>
                        <a:t> E1080351</a:t>
                      </a:r>
                    </a:p>
                  </a:txBody>
                  <a:tcPr marL="9525" marR="9525" marT="9525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DIN Offc Pro" panose="020B0504020101020102" pitchFamily="34" charset="0"/>
                        </a:rPr>
                        <a:t> Top Case (Cover C)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479177099"/>
                  </a:ext>
                </a:extLst>
              </a:tr>
              <a:tr h="258015">
                <a:tc>
                  <a:txBody>
                    <a:bodyPr/>
                    <a:lstStyle/>
                    <a:p>
                      <a:pPr algn="l" fontAlgn="b"/>
                      <a:r>
                        <a:rPr lang="de-DE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DIN Offc Pro" panose="020B0504020101020102" pitchFamily="34" charset="0"/>
                        </a:rPr>
                        <a:t> E1083569</a:t>
                      </a:r>
                    </a:p>
                  </a:txBody>
                  <a:tcPr marL="9525" marR="9525" marT="9525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DIN Offc Pro" panose="020B0504020101020102" pitchFamily="34" charset="0"/>
                        </a:rPr>
                        <a:t> Touchpad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622918941"/>
                  </a:ext>
                </a:extLst>
              </a:tr>
              <a:tr h="258015">
                <a:tc>
                  <a:txBody>
                    <a:bodyPr/>
                    <a:lstStyle/>
                    <a:p>
                      <a:pPr algn="l" fontAlgn="b"/>
                      <a:r>
                        <a:rPr lang="de-DE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DIN Offc Pro" panose="020B0504020101020102" pitchFamily="34" charset="0"/>
                        </a:rPr>
                        <a:t> E1083598</a:t>
                      </a:r>
                    </a:p>
                  </a:txBody>
                  <a:tcPr marL="9525" marR="9525" marT="9525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DIN Offc Pro" panose="020B0504020101020102" pitchFamily="34" charset="0"/>
                        </a:rPr>
                        <a:t> Touchpad </a:t>
                      </a:r>
                      <a:r>
                        <a:rPr lang="de-DE" sz="11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DIN Offc Pro" panose="020B0504020101020102" pitchFamily="34" charset="0"/>
                        </a:rPr>
                        <a:t>Mylar</a:t>
                      </a:r>
                      <a:endParaRPr lang="de-DE" sz="1100" b="0" i="0" u="none" strike="noStrike" dirty="0">
                        <a:solidFill>
                          <a:srgbClr val="000000"/>
                        </a:solidFill>
                        <a:effectLst/>
                        <a:latin typeface="DIN Offc Pro" panose="020B0504020101020102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566232898"/>
                  </a:ext>
                </a:extLst>
              </a:tr>
              <a:tr h="258015">
                <a:tc>
                  <a:txBody>
                    <a:bodyPr/>
                    <a:lstStyle/>
                    <a:p>
                      <a:pPr algn="l" fontAlgn="b"/>
                      <a:r>
                        <a:rPr lang="de-DE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DIN Offc Pro" panose="020B0504020101020102" pitchFamily="34" charset="0"/>
                        </a:rPr>
                        <a:t> E1080343</a:t>
                      </a:r>
                    </a:p>
                  </a:txBody>
                  <a:tcPr marL="9525" marR="9525" marT="9525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DIN Offc Pro" panose="020B0504020101020102" pitchFamily="34" charset="0"/>
                        </a:rPr>
                        <a:t> Webcam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426280178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09169732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27029" y="-92276"/>
            <a:ext cx="10515600" cy="933029"/>
          </a:xfrm>
        </p:spPr>
        <p:txBody>
          <a:bodyPr>
            <a:normAutofit/>
          </a:bodyPr>
          <a:lstStyle/>
          <a:p>
            <a:r>
              <a:rPr lang="de-DE" sz="2400" dirty="0"/>
              <a:t>Spare Parts TERRA</a:t>
            </a:r>
            <a:r>
              <a:rPr lang="de-DE" sz="2400" b="1" dirty="0"/>
              <a:t> </a:t>
            </a:r>
            <a:r>
              <a:rPr lang="de-DE" sz="2400" dirty="0"/>
              <a:t>MOBILE 1542/1542K</a:t>
            </a:r>
          </a:p>
        </p:txBody>
      </p:sp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dirty="0"/>
              <a:t>June 2021</a:t>
            </a:r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dirty="0"/>
              <a:t>Spare Parts</a:t>
            </a:r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BBCAA3-C96A-44FD-8008-FD7B37EC54AC}" type="slidenum">
              <a:rPr lang="de-DE" smtClean="0"/>
              <a:t>39</a:t>
            </a:fld>
            <a:endParaRPr lang="de-DE" dirty="0"/>
          </a:p>
        </p:txBody>
      </p:sp>
      <p:graphicFrame>
        <p:nvGraphicFramePr>
          <p:cNvPr id="7" name="Tabelle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82634456"/>
              </p:ext>
            </p:extLst>
          </p:nvPr>
        </p:nvGraphicFramePr>
        <p:xfrm>
          <a:off x="930000" y="765000"/>
          <a:ext cx="4968000" cy="561113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728000">
                  <a:extLst>
                    <a:ext uri="{9D8B030D-6E8A-4147-A177-3AD203B41FA5}">
                      <a16:colId xmlns:a16="http://schemas.microsoft.com/office/drawing/2014/main" val="3586376637"/>
                    </a:ext>
                  </a:extLst>
                </a:gridCol>
                <a:gridCol w="3240000">
                  <a:extLst>
                    <a:ext uri="{9D8B030D-6E8A-4147-A177-3AD203B41FA5}">
                      <a16:colId xmlns:a16="http://schemas.microsoft.com/office/drawing/2014/main" val="3032156198"/>
                    </a:ext>
                  </a:extLst>
                </a:gridCol>
              </a:tblGrid>
              <a:tr h="258015">
                <a:tc>
                  <a:txBody>
                    <a:bodyPr/>
                    <a:lstStyle/>
                    <a:p>
                      <a:pPr algn="ctr" fontAlgn="b"/>
                      <a:r>
                        <a:rPr lang="de-DE" sz="1100" b="1" i="0" u="none" strike="noStrike" kern="1200" dirty="0" err="1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Article</a:t>
                      </a:r>
                      <a:r>
                        <a:rPr lang="de-DE" sz="1100" b="1" i="0" u="none" strike="noStrike" kern="1200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de-DE" sz="1100" b="1" i="0" u="none" strike="noStrike" kern="1200" dirty="0" err="1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number</a:t>
                      </a:r>
                      <a:endParaRPr lang="de-DE" sz="1100" b="1" i="0" u="none" strike="noStrike" kern="1200" dirty="0">
                        <a:solidFill>
                          <a:schemeClr val="bg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de-DE" sz="1100" b="1" i="0" u="none" strike="noStrike" kern="1200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Description</a:t>
                      </a:r>
                      <a:endParaRPr lang="de-DE" sz="1100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181155431"/>
                  </a:ext>
                </a:extLst>
              </a:tr>
              <a:tr h="235929">
                <a:tc>
                  <a:txBody>
                    <a:bodyPr/>
                    <a:lstStyle/>
                    <a:p>
                      <a:pPr algn="l" fontAlgn="b"/>
                      <a:r>
                        <a:rPr lang="de-DE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 1480486</a:t>
                      </a:r>
                    </a:p>
                  </a:txBody>
                  <a:tcPr marL="9525" marR="9525" marT="9525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 </a:t>
                      </a:r>
                      <a:r>
                        <a:rPr lang="de-DE" sz="1100" u="none" strike="noStrike" dirty="0">
                          <a:effectLst/>
                        </a:rPr>
                        <a:t>Power </a:t>
                      </a:r>
                      <a:r>
                        <a:rPr lang="de-DE" sz="1100" u="none" strike="noStrike" dirty="0" err="1">
                          <a:effectLst/>
                        </a:rPr>
                        <a:t>supply</a:t>
                      </a:r>
                      <a:r>
                        <a:rPr lang="de-DE" sz="1100" u="none" strike="noStrike" dirty="0">
                          <a:effectLst/>
                        </a:rPr>
                        <a:t> </a:t>
                      </a:r>
                      <a:r>
                        <a:rPr lang="de-DE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 65W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859063659"/>
                  </a:ext>
                </a:extLst>
              </a:tr>
              <a:tr h="235929">
                <a:tc>
                  <a:txBody>
                    <a:bodyPr/>
                    <a:lstStyle/>
                    <a:p>
                      <a:pPr algn="l" fontAlgn="b"/>
                      <a:r>
                        <a:rPr lang="de-DE" sz="1100" b="0" i="0" u="none" strike="noStrike" baseline="0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 </a:t>
                      </a:r>
                      <a:r>
                        <a:rPr lang="de-DE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1480024</a:t>
                      </a:r>
                    </a:p>
                  </a:txBody>
                  <a:tcPr marL="9525" marR="9525" marT="9525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 </a:t>
                      </a:r>
                      <a:r>
                        <a:rPr lang="de-DE" sz="11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Battery</a:t>
                      </a:r>
                      <a:r>
                        <a:rPr lang="de-DE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 62Wh 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836105342"/>
                  </a:ext>
                </a:extLst>
              </a:tr>
              <a:tr h="235929">
                <a:tc>
                  <a:txBody>
                    <a:bodyPr/>
                    <a:lstStyle/>
                    <a:p>
                      <a:pPr algn="l" fontAlgn="b"/>
                      <a:r>
                        <a:rPr lang="de-DE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 1480095</a:t>
                      </a:r>
                    </a:p>
                  </a:txBody>
                  <a:tcPr marL="9525" marR="9525" marT="9525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 Keyboard </a:t>
                      </a:r>
                      <a:r>
                        <a:rPr lang="en-GB" sz="1100" dirty="0"/>
                        <a:t>Backlit </a:t>
                      </a:r>
                      <a:r>
                        <a:rPr lang="de-DE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 [CH]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065417266"/>
                  </a:ext>
                </a:extLst>
              </a:tr>
              <a:tr h="258015">
                <a:tc>
                  <a:txBody>
                    <a:bodyPr/>
                    <a:lstStyle/>
                    <a:p>
                      <a:pPr algn="l" fontAlgn="b"/>
                      <a:r>
                        <a:rPr lang="de-DE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 1481250</a:t>
                      </a:r>
                    </a:p>
                  </a:txBody>
                  <a:tcPr marL="9525" marR="9525" marT="9525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 Keyboard </a:t>
                      </a:r>
                      <a:r>
                        <a:rPr lang="en-GB" sz="1100" dirty="0"/>
                        <a:t>Backlit </a:t>
                      </a:r>
                      <a:r>
                        <a:rPr lang="de-DE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 [DE]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536072189"/>
                  </a:ext>
                </a:extLst>
              </a:tr>
              <a:tr h="258015">
                <a:tc>
                  <a:txBody>
                    <a:bodyPr/>
                    <a:lstStyle/>
                    <a:p>
                      <a:pPr algn="l" fontAlgn="b"/>
                      <a:r>
                        <a:rPr lang="de-DE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 1480070</a:t>
                      </a:r>
                    </a:p>
                  </a:txBody>
                  <a:tcPr marL="9525" marR="9525" marT="9525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 Keyboard </a:t>
                      </a:r>
                      <a:r>
                        <a:rPr lang="en-GB" sz="1100" dirty="0"/>
                        <a:t>Backlit </a:t>
                      </a:r>
                      <a:r>
                        <a:rPr lang="de-DE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 [ES]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546425292"/>
                  </a:ext>
                </a:extLst>
              </a:tr>
              <a:tr h="258015">
                <a:tc>
                  <a:txBody>
                    <a:bodyPr/>
                    <a:lstStyle/>
                    <a:p>
                      <a:pPr algn="l" fontAlgn="b"/>
                      <a:r>
                        <a:rPr lang="de-DE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 1480093</a:t>
                      </a:r>
                    </a:p>
                  </a:txBody>
                  <a:tcPr marL="9525" marR="9525" marT="9525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 Keyboard </a:t>
                      </a:r>
                      <a:r>
                        <a:rPr lang="en-GB" sz="1100" dirty="0"/>
                        <a:t>Backlit </a:t>
                      </a:r>
                      <a:r>
                        <a:rPr lang="de-DE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 [FR]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959874067"/>
                  </a:ext>
                </a:extLst>
              </a:tr>
              <a:tr h="258015">
                <a:tc>
                  <a:txBody>
                    <a:bodyPr/>
                    <a:lstStyle/>
                    <a:p>
                      <a:pPr algn="l" fontAlgn="b"/>
                      <a:r>
                        <a:rPr lang="de-DE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 1480097</a:t>
                      </a:r>
                    </a:p>
                  </a:txBody>
                  <a:tcPr marL="9525" marR="9525" marT="9525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 Keyboard </a:t>
                      </a:r>
                      <a:r>
                        <a:rPr lang="en-GB" sz="1100" dirty="0"/>
                        <a:t>Backlit </a:t>
                      </a:r>
                      <a:r>
                        <a:rPr lang="de-DE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 [UK]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4180915951"/>
                  </a:ext>
                </a:extLst>
              </a:tr>
              <a:tr h="258015">
                <a:tc>
                  <a:txBody>
                    <a:bodyPr/>
                    <a:lstStyle/>
                    <a:p>
                      <a:pPr algn="l" fontAlgn="b"/>
                      <a:r>
                        <a:rPr lang="de-DE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 1480096</a:t>
                      </a:r>
                    </a:p>
                  </a:txBody>
                  <a:tcPr marL="9525" marR="9525" marT="9525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 Keyboard </a:t>
                      </a:r>
                      <a:r>
                        <a:rPr lang="en-GB" sz="1100"/>
                        <a:t>Backlit </a:t>
                      </a:r>
                      <a:r>
                        <a:rPr lang="de-DE" sz="11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 </a:t>
                      </a:r>
                      <a:r>
                        <a:rPr lang="de-DE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[US]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516970746"/>
                  </a:ext>
                </a:extLst>
              </a:tr>
              <a:tr h="258015">
                <a:tc>
                  <a:txBody>
                    <a:bodyPr/>
                    <a:lstStyle/>
                    <a:p>
                      <a:pPr algn="l" fontAlgn="b"/>
                      <a:r>
                        <a:rPr lang="de-DE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DIN Offc Pro" panose="020B0504020101020102" pitchFamily="34" charset="0"/>
                        </a:rPr>
                        <a:t> E1083595</a:t>
                      </a:r>
                    </a:p>
                  </a:txBody>
                  <a:tcPr marL="9525" marR="9525" marT="9525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DIN Offc Pro" panose="020B0504020101020102" pitchFamily="34" charset="0"/>
                        </a:rPr>
                        <a:t> </a:t>
                      </a:r>
                      <a:r>
                        <a:rPr lang="de-DE" sz="11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DIN Offc Pro" panose="020B0504020101020102" pitchFamily="34" charset="0"/>
                        </a:rPr>
                        <a:t>Antenna</a:t>
                      </a:r>
                      <a:r>
                        <a:rPr lang="de-DE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DIN Offc Pro" panose="020B0504020101020102" pitchFamily="34" charset="0"/>
                        </a:rPr>
                        <a:t> LTE/3G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652030091"/>
                  </a:ext>
                </a:extLst>
              </a:tr>
              <a:tr h="258015">
                <a:tc>
                  <a:txBody>
                    <a:bodyPr/>
                    <a:lstStyle/>
                    <a:p>
                      <a:pPr algn="l" fontAlgn="b"/>
                      <a:r>
                        <a:rPr lang="de-DE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DIN Offc Pro" panose="020B0504020101020102" pitchFamily="34" charset="0"/>
                        </a:rPr>
                        <a:t> E1083609</a:t>
                      </a:r>
                    </a:p>
                  </a:txBody>
                  <a:tcPr marL="9525" marR="9525" marT="9525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DIN Offc Pro" panose="020B0504020101020102" pitchFamily="34" charset="0"/>
                        </a:rPr>
                        <a:t> Audio Board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879715641"/>
                  </a:ext>
                </a:extLst>
              </a:tr>
              <a:tr h="258015">
                <a:tc>
                  <a:txBody>
                    <a:bodyPr/>
                    <a:lstStyle/>
                    <a:p>
                      <a:pPr algn="l" fontAlgn="b"/>
                      <a:r>
                        <a:rPr lang="de-DE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DIN Offc Pro" panose="020B0504020101020102" pitchFamily="34" charset="0"/>
                        </a:rPr>
                        <a:t> E1083604</a:t>
                      </a:r>
                    </a:p>
                  </a:txBody>
                  <a:tcPr marL="9525" marR="9525" marT="9525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DIN Offc Pro" panose="020B0504020101020102" pitchFamily="34" charset="0"/>
                        </a:rPr>
                        <a:t> </a:t>
                      </a:r>
                      <a:r>
                        <a:rPr lang="de-DE" sz="11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DIN Offc Pro" panose="020B0504020101020102" pitchFamily="34" charset="0"/>
                        </a:rPr>
                        <a:t>Bottom</a:t>
                      </a:r>
                      <a:r>
                        <a:rPr lang="de-DE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DIN Offc Pro" panose="020B0504020101020102" pitchFamily="34" charset="0"/>
                        </a:rPr>
                        <a:t> Case (Cover D)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845937519"/>
                  </a:ext>
                </a:extLst>
              </a:tr>
              <a:tr h="258015">
                <a:tc>
                  <a:txBody>
                    <a:bodyPr/>
                    <a:lstStyle/>
                    <a:p>
                      <a:pPr algn="l" fontAlgn="b"/>
                      <a:r>
                        <a:rPr lang="de-DE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DIN Offc Pro" panose="020B0504020101020102" pitchFamily="34" charset="0"/>
                        </a:rPr>
                        <a:t> E1080092</a:t>
                      </a:r>
                    </a:p>
                  </a:txBody>
                  <a:tcPr marL="9525" marR="9525" marT="9525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DIN Offc Pro" panose="020B0504020101020102" pitchFamily="34" charset="0"/>
                        </a:rPr>
                        <a:t> Cable </a:t>
                      </a:r>
                      <a:r>
                        <a:rPr lang="de-DE" sz="11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DIN Offc Pro" panose="020B0504020101020102" pitchFamily="34" charset="0"/>
                        </a:rPr>
                        <a:t>for</a:t>
                      </a:r>
                      <a:r>
                        <a:rPr lang="de-DE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DIN Offc Pro" panose="020B0504020101020102" pitchFamily="34" charset="0"/>
                        </a:rPr>
                        <a:t> Webcam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779855087"/>
                  </a:ext>
                </a:extLst>
              </a:tr>
              <a:tr h="258015">
                <a:tc>
                  <a:txBody>
                    <a:bodyPr/>
                    <a:lstStyle/>
                    <a:p>
                      <a:pPr algn="l" fontAlgn="b"/>
                      <a:r>
                        <a:rPr lang="de-DE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DIN Offc Pro" panose="020B0504020101020102" pitchFamily="34" charset="0"/>
                        </a:rPr>
                        <a:t> E1083597</a:t>
                      </a:r>
                    </a:p>
                  </a:txBody>
                  <a:tcPr marL="9525" marR="9525" marT="9525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DIN Offc Pro" panose="020B0504020101020102" pitchFamily="34" charset="0"/>
                        </a:rPr>
                        <a:t> Click Board &amp; Fingerprint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138312057"/>
                  </a:ext>
                </a:extLst>
              </a:tr>
              <a:tr h="258015">
                <a:tc>
                  <a:txBody>
                    <a:bodyPr/>
                    <a:lstStyle/>
                    <a:p>
                      <a:pPr algn="l" fontAlgn="b"/>
                      <a:r>
                        <a:rPr lang="de-DE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DIN Offc Pro" panose="020B0504020101020102" pitchFamily="34" charset="0"/>
                        </a:rPr>
                        <a:t> E1083606</a:t>
                      </a:r>
                    </a:p>
                  </a:txBody>
                  <a:tcPr marL="9525" marR="9525" marT="9525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DIN Offc Pro" panose="020B0504020101020102" pitchFamily="34" charset="0"/>
                        </a:rPr>
                        <a:t> CPU Cover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13477490"/>
                  </a:ext>
                </a:extLst>
              </a:tr>
              <a:tr h="258015">
                <a:tc>
                  <a:txBody>
                    <a:bodyPr/>
                    <a:lstStyle/>
                    <a:p>
                      <a:pPr algn="l" fontAlgn="b"/>
                      <a:r>
                        <a:rPr lang="de-DE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DIN Offc Pro" panose="020B0504020101020102" pitchFamily="34" charset="0"/>
                        </a:rPr>
                        <a:t> E1083605</a:t>
                      </a:r>
                    </a:p>
                  </a:txBody>
                  <a:tcPr marL="9525" marR="9525" marT="9525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DIN Offc Pro" panose="020B0504020101020102" pitchFamily="34" charset="0"/>
                        </a:rPr>
                        <a:t> CPU Fan 3Pol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799082210"/>
                  </a:ext>
                </a:extLst>
              </a:tr>
              <a:tr h="258015">
                <a:tc>
                  <a:txBody>
                    <a:bodyPr/>
                    <a:lstStyle/>
                    <a:p>
                      <a:pPr algn="l" fontAlgn="b"/>
                      <a:r>
                        <a:rPr lang="de-DE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DIN Offc Pro" panose="020B0504020101020102" pitchFamily="34" charset="0"/>
                        </a:rPr>
                        <a:t> E1080031</a:t>
                      </a:r>
                    </a:p>
                  </a:txBody>
                  <a:tcPr marL="9525" marR="9525" marT="9525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DIN Offc Pro" panose="020B0504020101020102" pitchFamily="34" charset="0"/>
                        </a:rPr>
                        <a:t> Display Mobile  15.6" FHD (LVDS)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679341777"/>
                  </a:ext>
                </a:extLst>
              </a:tr>
              <a:tr h="258015">
                <a:tc>
                  <a:txBody>
                    <a:bodyPr/>
                    <a:lstStyle/>
                    <a:p>
                      <a:pPr algn="l" fontAlgn="b"/>
                      <a:r>
                        <a:rPr lang="de-DE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DIN Offc Pro" panose="020B0504020101020102" pitchFamily="34" charset="0"/>
                        </a:rPr>
                        <a:t> E1080228</a:t>
                      </a:r>
                    </a:p>
                  </a:txBody>
                  <a:tcPr marL="9525" marR="9525" marT="9525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DIN Offc Pro" panose="020B0504020101020102" pitchFamily="34" charset="0"/>
                        </a:rPr>
                        <a:t> </a:t>
                      </a:r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DIN Offc Pro" panose="020B0504020101020102" pitchFamily="34" charset="0"/>
                        </a:rPr>
                        <a:t>Display Mobile  15.6" FHD (</a:t>
                      </a:r>
                      <a:r>
                        <a:rPr lang="en-US" sz="11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DIN Offc Pro" panose="020B0504020101020102" pitchFamily="34" charset="0"/>
                        </a:rPr>
                        <a:t>eDP</a:t>
                      </a:r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DIN Offc Pro" panose="020B0504020101020102" pitchFamily="34" charset="0"/>
                        </a:rPr>
                        <a:t>)</a:t>
                      </a:r>
                      <a:endParaRPr lang="de-DE" sz="1100" b="0" i="0" u="none" strike="noStrike" dirty="0">
                        <a:solidFill>
                          <a:srgbClr val="000000"/>
                        </a:solidFill>
                        <a:effectLst/>
                        <a:latin typeface="DIN Offc Pro" panose="020B0504020101020102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674090682"/>
                  </a:ext>
                </a:extLst>
              </a:tr>
              <a:tr h="258015">
                <a:tc>
                  <a:txBody>
                    <a:bodyPr/>
                    <a:lstStyle/>
                    <a:p>
                      <a:pPr algn="l" fontAlgn="b"/>
                      <a:r>
                        <a:rPr lang="de-DE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DIN Offc Pro" panose="020B0504020101020102" pitchFamily="34" charset="0"/>
                        </a:rPr>
                        <a:t> E1083607</a:t>
                      </a:r>
                    </a:p>
                  </a:txBody>
                  <a:tcPr marL="9525" marR="9525" marT="9525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DIN Offc Pro" panose="020B0504020101020102" pitchFamily="34" charset="0"/>
                        </a:rPr>
                        <a:t> HDD Bracket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924986126"/>
                  </a:ext>
                </a:extLst>
              </a:tr>
              <a:tr h="258015">
                <a:tc>
                  <a:txBody>
                    <a:bodyPr/>
                    <a:lstStyle/>
                    <a:p>
                      <a:pPr algn="l" fontAlgn="b"/>
                      <a:r>
                        <a:rPr lang="de-DE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DIN Offc Pro" panose="020B0504020101020102" pitchFamily="34" charset="0"/>
                        </a:rPr>
                        <a:t> E1083611</a:t>
                      </a:r>
                    </a:p>
                  </a:txBody>
                  <a:tcPr marL="9525" marR="9525" marT="9525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DIN Offc Pro" panose="020B0504020101020102" pitchFamily="34" charset="0"/>
                        </a:rPr>
                        <a:t> </a:t>
                      </a:r>
                      <a:r>
                        <a:rPr lang="de-DE" sz="11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DIN Offc Pro" panose="020B0504020101020102" pitchFamily="34" charset="0"/>
                        </a:rPr>
                        <a:t>Heatsink</a:t>
                      </a:r>
                      <a:r>
                        <a:rPr lang="de-DE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DIN Offc Pro" panose="020B0504020101020102" pitchFamily="34" charset="0"/>
                        </a:rPr>
                        <a:t> Mobile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782803455"/>
                  </a:ext>
                </a:extLst>
              </a:tr>
              <a:tr h="258015">
                <a:tc>
                  <a:txBody>
                    <a:bodyPr/>
                    <a:lstStyle/>
                    <a:p>
                      <a:pPr algn="l" fontAlgn="b"/>
                      <a:r>
                        <a:rPr lang="de-DE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DIN Offc Pro" panose="020B0504020101020102" pitchFamily="34" charset="0"/>
                        </a:rPr>
                        <a:t> E1083610</a:t>
                      </a:r>
                    </a:p>
                  </a:txBody>
                  <a:tcPr marL="9525" marR="9525" marT="9525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DIN Offc Pro" panose="020B0504020101020102" pitchFamily="34" charset="0"/>
                        </a:rPr>
                        <a:t> Mainboard 1542 /1542K (LVDS)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425472192"/>
                  </a:ext>
                </a:extLst>
              </a:tr>
              <a:tr h="258015">
                <a:tc>
                  <a:txBody>
                    <a:bodyPr/>
                    <a:lstStyle/>
                    <a:p>
                      <a:pPr algn="l" fontAlgn="b"/>
                      <a:r>
                        <a:rPr lang="de-DE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DIN Offc Pro" panose="020B0504020101020102" pitchFamily="34" charset="0"/>
                        </a:rPr>
                        <a:t> E1080230</a:t>
                      </a:r>
                    </a:p>
                  </a:txBody>
                  <a:tcPr marL="9525" marR="9525" marT="9525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DIN Offc Pro" panose="020B0504020101020102" pitchFamily="34" charset="0"/>
                        </a:rPr>
                        <a:t> Mainboard 1542K (</a:t>
                      </a:r>
                      <a:r>
                        <a:rPr lang="de-DE" sz="11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DIN Offc Pro" panose="020B0504020101020102" pitchFamily="34" charset="0"/>
                        </a:rPr>
                        <a:t>eDP</a:t>
                      </a:r>
                      <a:r>
                        <a:rPr lang="de-DE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DIN Offc Pro" panose="020B0504020101020102" pitchFamily="34" charset="0"/>
                        </a:rPr>
                        <a:t>)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812126242"/>
                  </a:ext>
                </a:extLst>
              </a:tr>
            </a:tbl>
          </a:graphicData>
        </a:graphic>
      </p:graphicFrame>
      <p:graphicFrame>
        <p:nvGraphicFramePr>
          <p:cNvPr id="8" name="Tabelle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03108931"/>
              </p:ext>
            </p:extLst>
          </p:nvPr>
        </p:nvGraphicFramePr>
        <p:xfrm>
          <a:off x="6456000" y="506985"/>
          <a:ext cx="4726800" cy="586915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584000">
                  <a:extLst>
                    <a:ext uri="{9D8B030D-6E8A-4147-A177-3AD203B41FA5}">
                      <a16:colId xmlns:a16="http://schemas.microsoft.com/office/drawing/2014/main" val="3586376637"/>
                    </a:ext>
                  </a:extLst>
                </a:gridCol>
                <a:gridCol w="3142800">
                  <a:extLst>
                    <a:ext uri="{9D8B030D-6E8A-4147-A177-3AD203B41FA5}">
                      <a16:colId xmlns:a16="http://schemas.microsoft.com/office/drawing/2014/main" val="3032156198"/>
                    </a:ext>
                  </a:extLst>
                </a:gridCol>
              </a:tblGrid>
              <a:tr h="258015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100" b="1" i="0" u="none" strike="noStrike" kern="1200" dirty="0" err="1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Article</a:t>
                      </a:r>
                      <a:r>
                        <a:rPr lang="de-DE" sz="1100" b="1" i="0" u="none" strike="noStrike" kern="1200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de-DE" sz="1100" b="1" i="0" u="none" strike="noStrike" kern="1200" dirty="0" err="1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number</a:t>
                      </a:r>
                      <a:endParaRPr lang="de-DE" sz="1100" b="1" i="0" u="none" strike="noStrike" kern="1200" dirty="0">
                        <a:solidFill>
                          <a:schemeClr val="bg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de-DE" sz="1100" b="1" i="0" u="none" strike="noStrike" kern="1200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Description</a:t>
                      </a:r>
                      <a:endParaRPr lang="de-DE" sz="1100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181155431"/>
                  </a:ext>
                </a:extLst>
              </a:tr>
              <a:tr h="235929">
                <a:tc>
                  <a:txBody>
                    <a:bodyPr/>
                    <a:lstStyle/>
                    <a:p>
                      <a:pPr algn="l" fontAlgn="b"/>
                      <a:r>
                        <a:rPr lang="de-DE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DIN Offc Pro" panose="020B0504020101020102" pitchFamily="34" charset="0"/>
                        </a:rPr>
                        <a:t> E1083616</a:t>
                      </a:r>
                    </a:p>
                  </a:txBody>
                  <a:tcPr marL="9525" marR="9525" marT="9525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DIN Offc Pro" panose="020B0504020101020102" pitchFamily="34" charset="0"/>
                        </a:rPr>
                        <a:t> Hinge (L)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859063659"/>
                  </a:ext>
                </a:extLst>
              </a:tr>
              <a:tr h="235929">
                <a:tc>
                  <a:txBody>
                    <a:bodyPr/>
                    <a:lstStyle/>
                    <a:p>
                      <a:pPr algn="l" fontAlgn="b"/>
                      <a:r>
                        <a:rPr lang="de-DE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DIN Offc Pro" panose="020B0504020101020102" pitchFamily="34" charset="0"/>
                        </a:rPr>
                        <a:t> E1083617</a:t>
                      </a:r>
                    </a:p>
                  </a:txBody>
                  <a:tcPr marL="9525" marR="9525" marT="9525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DIN Offc Pro" panose="020B0504020101020102" pitchFamily="34" charset="0"/>
                        </a:rPr>
                        <a:t> Hinge (R)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836105342"/>
                  </a:ext>
                </a:extLst>
              </a:tr>
              <a:tr h="235929">
                <a:tc>
                  <a:txBody>
                    <a:bodyPr/>
                    <a:lstStyle/>
                    <a:p>
                      <a:pPr algn="l" fontAlgn="b"/>
                      <a:r>
                        <a:rPr lang="de-DE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DIN Offc Pro" panose="020B0504020101020102" pitchFamily="34" charset="0"/>
                        </a:rPr>
                        <a:t> E1083615</a:t>
                      </a:r>
                    </a:p>
                  </a:txBody>
                  <a:tcPr marL="9525" marR="9525" marT="9525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DIN Offc Pro" panose="020B0504020101020102" pitchFamily="34" charset="0"/>
                        </a:rPr>
                        <a:t> LCD Back Cover (Cover A)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065417266"/>
                  </a:ext>
                </a:extLst>
              </a:tr>
              <a:tr h="258015">
                <a:tc>
                  <a:txBody>
                    <a:bodyPr/>
                    <a:lstStyle/>
                    <a:p>
                      <a:pPr algn="l" fontAlgn="b"/>
                      <a:r>
                        <a:rPr lang="de-DE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DIN Offc Pro" panose="020B0504020101020102" pitchFamily="34" charset="0"/>
                        </a:rPr>
                        <a:t> E1080229</a:t>
                      </a:r>
                    </a:p>
                  </a:txBody>
                  <a:tcPr marL="9525" marR="9525" marT="9525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DIN Offc Pro" panose="020B0504020101020102" pitchFamily="34" charset="0"/>
                        </a:rPr>
                        <a:t> </a:t>
                      </a:r>
                      <a:r>
                        <a:rPr lang="de-DE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DIN Offc Pro" panose="020B0504020101020102" pitchFamily="34" charset="0"/>
                        </a:rPr>
                        <a:t>LCD Cable 1542K (</a:t>
                      </a:r>
                      <a:r>
                        <a:rPr lang="de-DE" sz="1100" b="0" i="0" u="none" strike="noStrike" dirty="0" err="1">
                          <a:solidFill>
                            <a:schemeClr val="tx1"/>
                          </a:solidFill>
                          <a:effectLst/>
                          <a:latin typeface="DIN Offc Pro" panose="020B0504020101020102" pitchFamily="34" charset="0"/>
                        </a:rPr>
                        <a:t>eDP</a:t>
                      </a:r>
                      <a:r>
                        <a:rPr lang="de-DE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DIN Offc Pro" panose="020B0504020101020102" pitchFamily="34" charset="0"/>
                        </a:rPr>
                        <a:t>)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536072189"/>
                  </a:ext>
                </a:extLst>
              </a:tr>
              <a:tr h="258015">
                <a:tc>
                  <a:txBody>
                    <a:bodyPr/>
                    <a:lstStyle/>
                    <a:p>
                      <a:pPr algn="l" fontAlgn="b"/>
                      <a:r>
                        <a:rPr lang="de-DE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DIN Offc Pro" panose="020B0504020101020102" pitchFamily="34" charset="0"/>
                        </a:rPr>
                        <a:t> E1083620</a:t>
                      </a:r>
                    </a:p>
                  </a:txBody>
                  <a:tcPr marL="9525" marR="9525" marT="9525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DIN Offc Pro" panose="020B0504020101020102" pitchFamily="34" charset="0"/>
                        </a:rPr>
                        <a:t> LCD Cable 1542/1542K (LVDS)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563746765"/>
                  </a:ext>
                </a:extLst>
              </a:tr>
              <a:tr h="258015">
                <a:tc>
                  <a:txBody>
                    <a:bodyPr/>
                    <a:lstStyle/>
                    <a:p>
                      <a:pPr algn="l" fontAlgn="b"/>
                      <a:r>
                        <a:rPr lang="de-DE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DIN Offc Pro" panose="020B0504020101020102" pitchFamily="34" charset="0"/>
                        </a:rPr>
                        <a:t> E1083614</a:t>
                      </a:r>
                    </a:p>
                  </a:txBody>
                  <a:tcPr marL="9525" marR="9525" marT="9525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DIN Offc Pro" panose="020B0504020101020102" pitchFamily="34" charset="0"/>
                        </a:rPr>
                        <a:t> LCD Front Cover (Cover B)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49698859"/>
                  </a:ext>
                </a:extLst>
              </a:tr>
              <a:tr h="258015">
                <a:tc>
                  <a:txBody>
                    <a:bodyPr/>
                    <a:lstStyle/>
                    <a:p>
                      <a:pPr algn="l" fontAlgn="b"/>
                      <a:r>
                        <a:rPr lang="de-DE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DIN Offc Pro" panose="020B0504020101020102" pitchFamily="34" charset="0"/>
                        </a:rPr>
                        <a:t> E1083281</a:t>
                      </a:r>
                    </a:p>
                  </a:txBody>
                  <a:tcPr marL="9525" marR="9525" marT="9525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DIN Offc Pro" panose="020B0504020101020102" pitchFamily="34" charset="0"/>
                        </a:rPr>
                        <a:t> LCD Rubber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433026942"/>
                  </a:ext>
                </a:extLst>
              </a:tr>
              <a:tr h="258015">
                <a:tc>
                  <a:txBody>
                    <a:bodyPr/>
                    <a:lstStyle/>
                    <a:p>
                      <a:pPr algn="l" fontAlgn="b"/>
                      <a:r>
                        <a:rPr lang="de-DE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DIN Offc Pro" panose="020B0504020101020102" pitchFamily="34" charset="0"/>
                        </a:rPr>
                        <a:t> E1083596</a:t>
                      </a:r>
                    </a:p>
                  </a:txBody>
                  <a:tcPr marL="9525" marR="9525" marT="9525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DIN Offc Pro" panose="020B0504020101020102" pitchFamily="34" charset="0"/>
                        </a:rPr>
                        <a:t> LED Board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68801324"/>
                  </a:ext>
                </a:extLst>
              </a:tr>
              <a:tr h="258015">
                <a:tc>
                  <a:txBody>
                    <a:bodyPr/>
                    <a:lstStyle/>
                    <a:p>
                      <a:pPr algn="l" fontAlgn="b"/>
                      <a:r>
                        <a:rPr lang="de-DE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DIN Offc Pro" panose="020B0504020101020102" pitchFamily="34" charset="0"/>
                        </a:rPr>
                        <a:t> E1083601</a:t>
                      </a:r>
                    </a:p>
                  </a:txBody>
                  <a:tcPr marL="9525" marR="9525" marT="9525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DIN Offc Pro" panose="020B0504020101020102" pitchFamily="34" charset="0"/>
                        </a:rPr>
                        <a:t> LID Switch Board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331169301"/>
                  </a:ext>
                </a:extLst>
              </a:tr>
              <a:tr h="258015">
                <a:tc>
                  <a:txBody>
                    <a:bodyPr/>
                    <a:lstStyle/>
                    <a:p>
                      <a:pPr algn="l" fontAlgn="b"/>
                      <a:r>
                        <a:rPr lang="de-DE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DIN Offc Pro" panose="020B0504020101020102" pitchFamily="34" charset="0"/>
                        </a:rPr>
                        <a:t> E1083621</a:t>
                      </a:r>
                    </a:p>
                  </a:txBody>
                  <a:tcPr marL="9525" marR="9525" marT="9525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DIN Offc Pro" panose="020B0504020101020102" pitchFamily="34" charset="0"/>
                        </a:rPr>
                        <a:t> ODD </a:t>
                      </a:r>
                      <a:r>
                        <a:rPr lang="de-DE" sz="11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DIN Offc Pro" panose="020B0504020101020102" pitchFamily="34" charset="0"/>
                        </a:rPr>
                        <a:t>Bezel</a:t>
                      </a:r>
                      <a:r>
                        <a:rPr lang="de-DE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DIN Offc Pro" panose="020B0504020101020102" pitchFamily="34" charset="0"/>
                        </a:rPr>
                        <a:t> Set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091365385"/>
                  </a:ext>
                </a:extLst>
              </a:tr>
              <a:tr h="258015">
                <a:tc>
                  <a:txBody>
                    <a:bodyPr/>
                    <a:lstStyle/>
                    <a:p>
                      <a:pPr algn="l" fontAlgn="b"/>
                      <a:r>
                        <a:rPr lang="de-DE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DIN Offc Pro" panose="020B0504020101020102" pitchFamily="34" charset="0"/>
                        </a:rPr>
                        <a:t> E1083594</a:t>
                      </a:r>
                    </a:p>
                  </a:txBody>
                  <a:tcPr marL="9525" marR="9525" marT="9525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DIN Offc Pro" panose="020B0504020101020102" pitchFamily="34" charset="0"/>
                        </a:rPr>
                        <a:t> Power Switch Board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701289811"/>
                  </a:ext>
                </a:extLst>
              </a:tr>
              <a:tr h="258015">
                <a:tc>
                  <a:txBody>
                    <a:bodyPr/>
                    <a:lstStyle/>
                    <a:p>
                      <a:pPr algn="l" fontAlgn="b"/>
                      <a:r>
                        <a:rPr lang="de-DE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DIN Offc Pro" panose="020B0504020101020102" pitchFamily="34" charset="0"/>
                        </a:rPr>
                        <a:t> E1083600</a:t>
                      </a:r>
                    </a:p>
                  </a:txBody>
                  <a:tcPr marL="9525" marR="9525" marT="9525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DIN Offc Pro" panose="020B0504020101020102" pitchFamily="34" charset="0"/>
                        </a:rPr>
                        <a:t> Smart Card Board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4142341678"/>
                  </a:ext>
                </a:extLst>
              </a:tr>
              <a:tr h="258015">
                <a:tc>
                  <a:txBody>
                    <a:bodyPr/>
                    <a:lstStyle/>
                    <a:p>
                      <a:pPr algn="l" fontAlgn="b"/>
                      <a:r>
                        <a:rPr lang="de-DE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DIN Offc Pro" panose="020B0504020101020102" pitchFamily="34" charset="0"/>
                        </a:rPr>
                        <a:t> E1083599</a:t>
                      </a:r>
                    </a:p>
                  </a:txBody>
                  <a:tcPr marL="9525" marR="9525" marT="9525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DIN Offc Pro" panose="020B0504020101020102" pitchFamily="34" charset="0"/>
                        </a:rPr>
                        <a:t> Smart Card Reader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010461980"/>
                  </a:ext>
                </a:extLst>
              </a:tr>
              <a:tr h="258015">
                <a:tc>
                  <a:txBody>
                    <a:bodyPr/>
                    <a:lstStyle/>
                    <a:p>
                      <a:pPr algn="l" fontAlgn="b"/>
                      <a:r>
                        <a:rPr lang="de-DE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DIN Offc Pro" panose="020B0504020101020102" pitchFamily="34" charset="0"/>
                        </a:rPr>
                        <a:t> E1083608</a:t>
                      </a:r>
                    </a:p>
                  </a:txBody>
                  <a:tcPr marL="9525" marR="9525" marT="9525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DIN Offc Pro" panose="020B0504020101020102" pitchFamily="34" charset="0"/>
                        </a:rPr>
                        <a:t> Smart Card Reader Rubber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765808397"/>
                  </a:ext>
                </a:extLst>
              </a:tr>
              <a:tr h="258015">
                <a:tc>
                  <a:txBody>
                    <a:bodyPr/>
                    <a:lstStyle/>
                    <a:p>
                      <a:pPr algn="l" fontAlgn="b"/>
                      <a:r>
                        <a:rPr lang="de-DE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DIN Offc Pro" panose="020B0504020101020102" pitchFamily="34" charset="0"/>
                        </a:rPr>
                        <a:t> E1083602</a:t>
                      </a:r>
                    </a:p>
                  </a:txBody>
                  <a:tcPr marL="9525" marR="9525" marT="9525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DIN Offc Pro" panose="020B0504020101020102" pitchFamily="34" charset="0"/>
                        </a:rPr>
                        <a:t> Speaker (L)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622507569"/>
                  </a:ext>
                </a:extLst>
              </a:tr>
              <a:tr h="258015">
                <a:tc>
                  <a:txBody>
                    <a:bodyPr/>
                    <a:lstStyle/>
                    <a:p>
                      <a:pPr algn="l" fontAlgn="b"/>
                      <a:r>
                        <a:rPr lang="de-DE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DIN Offc Pro" panose="020B0504020101020102" pitchFamily="34" charset="0"/>
                        </a:rPr>
                        <a:t> E1083603</a:t>
                      </a:r>
                    </a:p>
                  </a:txBody>
                  <a:tcPr marL="9525" marR="9525" marT="9525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DIN Offc Pro" panose="020B0504020101020102" pitchFamily="34" charset="0"/>
                        </a:rPr>
                        <a:t> Speaker (R)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4272185932"/>
                  </a:ext>
                </a:extLst>
              </a:tr>
              <a:tr h="258015">
                <a:tc>
                  <a:txBody>
                    <a:bodyPr/>
                    <a:lstStyle/>
                    <a:p>
                      <a:pPr algn="l" fontAlgn="b"/>
                      <a:r>
                        <a:rPr lang="de-DE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DIN Offc Pro" panose="020B0504020101020102" pitchFamily="34" charset="0"/>
                        </a:rPr>
                        <a:t> E1083612</a:t>
                      </a:r>
                    </a:p>
                  </a:txBody>
                  <a:tcPr marL="9525" marR="9525" marT="9525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DIN Offc Pro" panose="020B0504020101020102" pitchFamily="34" charset="0"/>
                        </a:rPr>
                        <a:t> Thermal Pad 10x10mm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102991333"/>
                  </a:ext>
                </a:extLst>
              </a:tr>
              <a:tr h="258015">
                <a:tc>
                  <a:txBody>
                    <a:bodyPr/>
                    <a:lstStyle/>
                    <a:p>
                      <a:pPr algn="l" fontAlgn="b"/>
                      <a:r>
                        <a:rPr lang="de-DE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DIN Offc Pro" panose="020B0504020101020102" pitchFamily="34" charset="0"/>
                        </a:rPr>
                        <a:t> E1083613</a:t>
                      </a:r>
                    </a:p>
                  </a:txBody>
                  <a:tcPr marL="9525" marR="9525" marT="9525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DIN Offc Pro" panose="020B0504020101020102" pitchFamily="34" charset="0"/>
                        </a:rPr>
                        <a:t> Thermal Pad 35x35mm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765088980"/>
                  </a:ext>
                </a:extLst>
              </a:tr>
              <a:tr h="258015">
                <a:tc>
                  <a:txBody>
                    <a:bodyPr/>
                    <a:lstStyle/>
                    <a:p>
                      <a:pPr algn="l" fontAlgn="b"/>
                      <a:r>
                        <a:rPr lang="de-DE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DIN Offc Pro" panose="020B0504020101020102" pitchFamily="34" charset="0"/>
                        </a:rPr>
                        <a:t> E1083593</a:t>
                      </a:r>
                    </a:p>
                  </a:txBody>
                  <a:tcPr marL="9525" marR="9525" marT="9525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DIN Offc Pro" panose="020B0504020101020102" pitchFamily="34" charset="0"/>
                        </a:rPr>
                        <a:t> Top Case (Cover C)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936442643"/>
                  </a:ext>
                </a:extLst>
              </a:tr>
              <a:tr h="258015">
                <a:tc>
                  <a:txBody>
                    <a:bodyPr/>
                    <a:lstStyle/>
                    <a:p>
                      <a:pPr algn="l" fontAlgn="b"/>
                      <a:r>
                        <a:rPr lang="de-DE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DIN Offc Pro" panose="020B0504020101020102" pitchFamily="34" charset="0"/>
                        </a:rPr>
                        <a:t> E1083569</a:t>
                      </a:r>
                    </a:p>
                  </a:txBody>
                  <a:tcPr marL="9525" marR="9525" marT="9525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DIN Offc Pro" panose="020B0504020101020102" pitchFamily="34" charset="0"/>
                        </a:rPr>
                        <a:t> Touchpad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858681478"/>
                  </a:ext>
                </a:extLst>
              </a:tr>
              <a:tr h="258015">
                <a:tc>
                  <a:txBody>
                    <a:bodyPr/>
                    <a:lstStyle/>
                    <a:p>
                      <a:pPr algn="l" fontAlgn="b"/>
                      <a:r>
                        <a:rPr lang="de-DE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DIN Offc Pro" panose="020B0504020101020102" pitchFamily="34" charset="0"/>
                        </a:rPr>
                        <a:t> E1083598</a:t>
                      </a:r>
                    </a:p>
                  </a:txBody>
                  <a:tcPr marL="9525" marR="9525" marT="9525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DIN Offc Pro" panose="020B0504020101020102" pitchFamily="34" charset="0"/>
                        </a:rPr>
                        <a:t> Touchpad </a:t>
                      </a:r>
                      <a:r>
                        <a:rPr lang="de-DE" sz="11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DIN Offc Pro" panose="020B0504020101020102" pitchFamily="34" charset="0"/>
                        </a:rPr>
                        <a:t>Mylar</a:t>
                      </a:r>
                      <a:endParaRPr lang="de-DE" sz="1100" b="0" i="0" u="none" strike="noStrike" dirty="0">
                        <a:solidFill>
                          <a:srgbClr val="000000"/>
                        </a:solidFill>
                        <a:effectLst/>
                        <a:latin typeface="DIN Offc Pro" panose="020B0504020101020102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298168426"/>
                  </a:ext>
                </a:extLst>
              </a:tr>
              <a:tr h="258015">
                <a:tc>
                  <a:txBody>
                    <a:bodyPr/>
                    <a:lstStyle/>
                    <a:p>
                      <a:pPr algn="l" fontAlgn="b"/>
                      <a:r>
                        <a:rPr lang="de-DE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DIN Offc Pro" panose="020B0504020101020102" pitchFamily="34" charset="0"/>
                        </a:rPr>
                        <a:t> E1080343</a:t>
                      </a:r>
                    </a:p>
                  </a:txBody>
                  <a:tcPr marL="9525" marR="9525" marT="9525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DIN Offc Pro" panose="020B0504020101020102" pitchFamily="34" charset="0"/>
                        </a:rPr>
                        <a:t> Webcam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56642722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2767498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SERVICE COVER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/>
              <a:t>TERRA MOBILE 1543</a:t>
            </a:r>
          </a:p>
          <a:p>
            <a:r>
              <a:rPr lang="de-DE" dirty="0" err="1"/>
              <a:t>Difficulty</a:t>
            </a:r>
            <a:r>
              <a:rPr lang="de-DE" dirty="0"/>
              <a:t>: </a:t>
            </a:r>
            <a:r>
              <a:rPr lang="de-DE" dirty="0">
                <a:solidFill>
                  <a:srgbClr val="784D96"/>
                </a:solidFill>
                <a:sym typeface="Wingdings 2" panose="05020102010507070707" pitchFamily="18" charset="2"/>
              </a:rPr>
              <a:t></a:t>
            </a:r>
            <a:endParaRPr lang="de-DE" dirty="0">
              <a:solidFill>
                <a:srgbClr val="784D96"/>
              </a:solidFill>
            </a:endParaRPr>
          </a:p>
          <a:p>
            <a:endParaRPr lang="de-DE" dirty="0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dirty="0"/>
              <a:t>June 2021</a:t>
            </a:r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dirty="0"/>
              <a:t>SERVICE COVER</a:t>
            </a: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BBCAA3-C96A-44FD-8008-FD7B37EC54AC}" type="slidenum">
              <a:rPr lang="de-DE" smtClean="0"/>
              <a:t>4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56720949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Do you have questions or suggestions?</a:t>
            </a:r>
            <a:endParaRPr lang="de-DE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/>
              <a:t>Then send an e-mail to </a:t>
            </a:r>
            <a:r>
              <a:rPr lang="en-US" dirty="0">
                <a:hlinkClick r:id="rId2"/>
              </a:rPr>
              <a:t>info@wortmann.de</a:t>
            </a:r>
            <a:endParaRPr lang="en-US" dirty="0"/>
          </a:p>
          <a:p>
            <a:pPr marL="0" indent="0">
              <a:buNone/>
            </a:pPr>
            <a:r>
              <a:rPr lang="en-US" dirty="0"/>
              <a:t>We are looking forward to your feedback!</a:t>
            </a:r>
            <a:endParaRPr lang="de-DE" dirty="0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dirty="0"/>
              <a:t>June 2021</a:t>
            </a:r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dirty="0"/>
              <a:t>Feedback</a:t>
            </a: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BBCAA3-C96A-44FD-8008-FD7B37EC54AC}" type="slidenum">
              <a:rPr lang="de-DE" smtClean="0"/>
              <a:t>40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40480360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nummernplatzhalt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BBCAA3-C96A-44FD-8008-FD7B37EC54AC}" type="slidenum">
              <a:rPr lang="de-DE" smtClean="0"/>
              <a:t>5</a:t>
            </a:fld>
            <a:endParaRPr lang="de-DE" dirty="0"/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dirty="0"/>
              <a:t>Service Cover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dirty="0"/>
              <a:t>June 2021</a:t>
            </a:r>
          </a:p>
        </p:txBody>
      </p:sp>
      <p:sp>
        <p:nvSpPr>
          <p:cNvPr id="5" name="Textplatzhalter 4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en-US" dirty="0"/>
              <a:t>First remove the battery. To do this, press the latches outward. (Fig.1) and simultaneously push the battery backwards.</a:t>
            </a:r>
          </a:p>
          <a:p>
            <a:r>
              <a:rPr lang="en-US" dirty="0"/>
              <a:t>Remove the 4 marked screws. (Fig.2).</a:t>
            </a:r>
          </a:p>
          <a:p>
            <a:r>
              <a:rPr lang="en-US" dirty="0"/>
              <a:t>Slide the cover in the direction of the arrows. (Fig. 3).</a:t>
            </a:r>
          </a:p>
          <a:p>
            <a:r>
              <a:rPr lang="en-US" dirty="0"/>
              <a:t>Now you can remove the cover. (Fig.4).</a:t>
            </a:r>
          </a:p>
          <a:p>
            <a:r>
              <a:rPr lang="en-US" dirty="0"/>
              <a:t>To install a service cover, please proceed in the reverse order.</a:t>
            </a:r>
            <a:endParaRPr lang="de-DE" dirty="0"/>
          </a:p>
        </p:txBody>
      </p:sp>
      <p:sp>
        <p:nvSpPr>
          <p:cNvPr id="6" name="Titel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1. </a:t>
            </a:r>
            <a:r>
              <a:rPr lang="de-DE" dirty="0" err="1"/>
              <a:t>Step</a:t>
            </a:r>
            <a:endParaRPr lang="de-DE" dirty="0"/>
          </a:p>
        </p:txBody>
      </p:sp>
      <p:sp>
        <p:nvSpPr>
          <p:cNvPr id="7" name="Bildplatzhalter 6"/>
          <p:cNvSpPr>
            <a:spLocks noGrp="1"/>
          </p:cNvSpPr>
          <p:nvPr>
            <p:ph type="pic" sz="quarter" idx="17"/>
          </p:nvPr>
        </p:nvSpPr>
        <p:spPr/>
      </p:sp>
      <p:sp>
        <p:nvSpPr>
          <p:cNvPr id="30" name="M5" hidden="1"/>
          <p:cNvSpPr/>
          <p:nvPr/>
        </p:nvSpPr>
        <p:spPr>
          <a:xfrm>
            <a:off x="9599623" y="5146843"/>
            <a:ext cx="1123606" cy="749070"/>
          </a:xfrm>
          <a:prstGeom prst="rect">
            <a:avLst/>
          </a:prstGeom>
          <a:solidFill>
            <a:srgbClr val="784D96">
              <a:alpha val="76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32" name="M4"/>
          <p:cNvSpPr/>
          <p:nvPr/>
        </p:nvSpPr>
        <p:spPr>
          <a:xfrm>
            <a:off x="8482665" y="5146843"/>
            <a:ext cx="1123606" cy="749070"/>
          </a:xfrm>
          <a:prstGeom prst="rect">
            <a:avLst/>
          </a:prstGeom>
          <a:solidFill>
            <a:srgbClr val="784D96">
              <a:alpha val="76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33" name="M3"/>
          <p:cNvSpPr/>
          <p:nvPr/>
        </p:nvSpPr>
        <p:spPr>
          <a:xfrm>
            <a:off x="7367333" y="5146843"/>
            <a:ext cx="1123606" cy="749070"/>
          </a:xfrm>
          <a:prstGeom prst="rect">
            <a:avLst/>
          </a:prstGeom>
          <a:solidFill>
            <a:srgbClr val="784D96">
              <a:alpha val="76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34" name="M2"/>
          <p:cNvSpPr/>
          <p:nvPr/>
        </p:nvSpPr>
        <p:spPr>
          <a:xfrm>
            <a:off x="6252001" y="5146843"/>
            <a:ext cx="1123606" cy="749070"/>
          </a:xfrm>
          <a:prstGeom prst="rect">
            <a:avLst/>
          </a:prstGeom>
          <a:solidFill>
            <a:srgbClr val="784D96">
              <a:alpha val="76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35" name="M1"/>
          <p:cNvSpPr/>
          <p:nvPr/>
        </p:nvSpPr>
        <p:spPr>
          <a:xfrm>
            <a:off x="5136669" y="5146843"/>
            <a:ext cx="1123606" cy="749070"/>
          </a:xfrm>
          <a:prstGeom prst="rect">
            <a:avLst/>
          </a:prstGeom>
          <a:solidFill>
            <a:srgbClr val="784D96">
              <a:alpha val="76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16" name="Thumbnail 4"/>
          <p:cNvPicPr>
            <a:picLocks noGrp="1" noChangeAspect="1"/>
          </p:cNvPicPr>
          <p:nvPr>
            <p:ph type="pic" sz="quarter" idx="16"/>
          </p:nvPr>
        </p:nvPicPr>
        <p:blipFill>
          <a:blip r:embed="rId2"/>
          <a:srcRect t="25" b="25"/>
          <a:stretch>
            <a:fillRect/>
          </a:stretch>
        </p:blipFill>
        <p:spPr>
          <a:prstGeom prst="rect">
            <a:avLst/>
          </a:prstGeom>
        </p:spPr>
      </p:pic>
      <p:pic>
        <p:nvPicPr>
          <p:cNvPr id="11" name="Thumbnail 3"/>
          <p:cNvPicPr>
            <a:picLocks noGrp="1" noChangeAspect="1"/>
          </p:cNvPicPr>
          <p:nvPr>
            <p:ph type="pic" sz="quarter" idx="15"/>
          </p:nvPr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11380" y="5173949"/>
            <a:ext cx="1042826" cy="694858"/>
          </a:xfrm>
        </p:spPr>
      </p:pic>
      <p:pic>
        <p:nvPicPr>
          <p:cNvPr id="21" name="Thumbnail 2"/>
          <p:cNvPicPr>
            <a:picLocks noGrp="1" noChangeAspect="1"/>
          </p:cNvPicPr>
          <p:nvPr>
            <p:ph type="pic" sz="quarter" idx="14"/>
          </p:nvPr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38" t="2329" r="2354" b="1112"/>
          <a:stretch/>
        </p:blipFill>
        <p:spPr/>
      </p:pic>
      <p:pic>
        <p:nvPicPr>
          <p:cNvPr id="19" name="Thumbnail 1"/>
          <p:cNvPicPr>
            <a:picLocks noGrp="1" noChangeAspect="1"/>
          </p:cNvPicPr>
          <p:nvPr>
            <p:ph type="pic" sz="quarter" idx="13"/>
          </p:nvPr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" b="9"/>
          <a:stretch>
            <a:fillRect/>
          </a:stretch>
        </p:blipFill>
        <p:spPr/>
      </p:pic>
      <p:sp>
        <p:nvSpPr>
          <p:cNvPr id="12" name="Bildplatzhalter 11"/>
          <p:cNvSpPr>
            <a:spLocks noGrp="1"/>
          </p:cNvSpPr>
          <p:nvPr>
            <p:ph type="pic" idx="21"/>
          </p:nvPr>
        </p:nvSpPr>
        <p:spPr/>
      </p:sp>
      <p:sp>
        <p:nvSpPr>
          <p:cNvPr id="13" name="Bildplatzhalter 12"/>
          <p:cNvSpPr>
            <a:spLocks noGrp="1"/>
          </p:cNvSpPr>
          <p:nvPr>
            <p:ph type="pic" idx="20"/>
          </p:nvPr>
        </p:nvSpPr>
        <p:spPr/>
      </p:sp>
      <p:pic>
        <p:nvPicPr>
          <p:cNvPr id="10" name="Bild 4"/>
          <p:cNvPicPr>
            <a:picLocks noGrp="1" noChangeAspect="1"/>
          </p:cNvPicPr>
          <p:nvPr>
            <p:ph type="pic" idx="19"/>
          </p:nvPr>
        </p:nvPicPr>
        <p:blipFill rotWithShape="1">
          <a:blip r:embed="rId6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51" t="8351" r="8392" b="8392"/>
          <a:stretch/>
        </p:blipFill>
        <p:spPr/>
      </p:pic>
      <p:pic>
        <p:nvPicPr>
          <p:cNvPr id="20" name="Bild 3"/>
          <p:cNvPicPr>
            <a:picLocks noGrp="1" noChangeAspect="1"/>
          </p:cNvPicPr>
          <p:nvPr>
            <p:ph type="pic" idx="18"/>
          </p:nvPr>
        </p:nvPicPr>
        <p:blipFill rotWithShape="1">
          <a:blip r:embed="rId7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64" t="3453" r="1639"/>
          <a:stretch/>
        </p:blipFill>
        <p:spPr/>
      </p:pic>
      <p:pic>
        <p:nvPicPr>
          <p:cNvPr id="18" name="Bild 2"/>
          <p:cNvPicPr>
            <a:picLocks noGrp="1" noChangeAspect="1"/>
          </p:cNvPicPr>
          <p:nvPr>
            <p:ph type="pic" idx="1"/>
          </p:nvPr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" b="9"/>
          <a:stretch>
            <a:fillRect/>
          </a:stretch>
        </p:blipFill>
        <p:spPr/>
      </p:pic>
      <p:pic>
        <p:nvPicPr>
          <p:cNvPr id="9" name="Bild 1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183684" y="974875"/>
            <a:ext cx="6187976" cy="4127350"/>
          </a:xfrm>
          <a:prstGeom prst="rect">
            <a:avLst/>
          </a:prstGeom>
        </p:spPr>
      </p:pic>
      <p:grpSp>
        <p:nvGrpSpPr>
          <p:cNvPr id="27" name="Schrauben"/>
          <p:cNvGrpSpPr/>
          <p:nvPr/>
        </p:nvGrpSpPr>
        <p:grpSpPr>
          <a:xfrm>
            <a:off x="5773075" y="1419350"/>
            <a:ext cx="4951440" cy="1362420"/>
            <a:chOff x="5773075" y="1419350"/>
            <a:chExt cx="4951440" cy="1362420"/>
          </a:xfrm>
        </p:grpSpPr>
        <p:sp>
          <p:nvSpPr>
            <p:cNvPr id="23" name="Ellipse 22"/>
            <p:cNvSpPr/>
            <p:nvPr/>
          </p:nvSpPr>
          <p:spPr>
            <a:xfrm>
              <a:off x="5773075" y="1419350"/>
              <a:ext cx="288000" cy="288000"/>
            </a:xfrm>
            <a:prstGeom prst="ellipse">
              <a:avLst/>
            </a:prstGeom>
            <a:noFill/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24" name="Ellipse 23"/>
            <p:cNvSpPr/>
            <p:nvPr/>
          </p:nvSpPr>
          <p:spPr>
            <a:xfrm>
              <a:off x="8264815" y="1518410"/>
              <a:ext cx="288000" cy="288000"/>
            </a:xfrm>
            <a:prstGeom prst="ellipse">
              <a:avLst/>
            </a:prstGeom>
            <a:noFill/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25" name="Ellipse 24"/>
            <p:cNvSpPr/>
            <p:nvPr/>
          </p:nvSpPr>
          <p:spPr>
            <a:xfrm>
              <a:off x="8264815" y="2493770"/>
              <a:ext cx="288000" cy="288000"/>
            </a:xfrm>
            <a:prstGeom prst="ellipse">
              <a:avLst/>
            </a:prstGeom>
            <a:noFill/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26" name="Ellipse 25"/>
            <p:cNvSpPr/>
            <p:nvPr/>
          </p:nvSpPr>
          <p:spPr>
            <a:xfrm>
              <a:off x="10436515" y="1434590"/>
              <a:ext cx="288000" cy="288000"/>
            </a:xfrm>
            <a:prstGeom prst="ellipse">
              <a:avLst/>
            </a:prstGeom>
            <a:noFill/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</p:grpSp>
      <p:grpSp>
        <p:nvGrpSpPr>
          <p:cNvPr id="31" name="Pfeile"/>
          <p:cNvGrpSpPr/>
          <p:nvPr/>
        </p:nvGrpSpPr>
        <p:grpSpPr>
          <a:xfrm>
            <a:off x="6384000" y="1695151"/>
            <a:ext cx="3672000" cy="2153874"/>
            <a:chOff x="6384000" y="1695151"/>
            <a:chExt cx="3672000" cy="2153874"/>
          </a:xfrm>
        </p:grpSpPr>
        <p:sp>
          <p:nvSpPr>
            <p:cNvPr id="28" name="Pfeil nach oben 27"/>
            <p:cNvSpPr/>
            <p:nvPr/>
          </p:nvSpPr>
          <p:spPr>
            <a:xfrm>
              <a:off x="6384000" y="3124527"/>
              <a:ext cx="360000" cy="724498"/>
            </a:xfrm>
            <a:prstGeom prst="upArrow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29" name="Pfeil nach oben 28"/>
            <p:cNvSpPr/>
            <p:nvPr/>
          </p:nvSpPr>
          <p:spPr>
            <a:xfrm>
              <a:off x="9696000" y="1695151"/>
              <a:ext cx="360000" cy="724498"/>
            </a:xfrm>
            <a:prstGeom prst="upArrow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</p:grpSp>
      <p:sp>
        <p:nvSpPr>
          <p:cNvPr id="41" name="1"/>
          <p:cNvSpPr/>
          <p:nvPr/>
        </p:nvSpPr>
        <p:spPr>
          <a:xfrm>
            <a:off x="5180715" y="5760987"/>
            <a:ext cx="108000" cy="108000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36000" rIns="36000" bIns="36000" rtlCol="0" anchor="ctr"/>
          <a:lstStyle/>
          <a:p>
            <a:pPr algn="ctr"/>
            <a:r>
              <a:rPr lang="de-DE" sz="600" b="1" dirty="0"/>
              <a:t>1</a:t>
            </a:r>
            <a:endParaRPr lang="de-DE" dirty="0"/>
          </a:p>
        </p:txBody>
      </p:sp>
      <p:sp>
        <p:nvSpPr>
          <p:cNvPr id="42" name="2"/>
          <p:cNvSpPr/>
          <p:nvPr/>
        </p:nvSpPr>
        <p:spPr>
          <a:xfrm>
            <a:off x="6294817" y="5760987"/>
            <a:ext cx="108000" cy="108000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36000" rIns="36000" bIns="36000" rtlCol="0" anchor="ctr"/>
          <a:lstStyle/>
          <a:p>
            <a:pPr algn="ctr"/>
            <a:r>
              <a:rPr lang="de-DE" sz="600" b="1" dirty="0"/>
              <a:t>2</a:t>
            </a:r>
            <a:endParaRPr lang="de-DE" dirty="0"/>
          </a:p>
        </p:txBody>
      </p:sp>
      <p:sp>
        <p:nvSpPr>
          <p:cNvPr id="43" name="3"/>
          <p:cNvSpPr/>
          <p:nvPr/>
        </p:nvSpPr>
        <p:spPr>
          <a:xfrm>
            <a:off x="7411110" y="5760987"/>
            <a:ext cx="108000" cy="108000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36000" rIns="36000" bIns="36000" rtlCol="0" anchor="ctr"/>
          <a:lstStyle/>
          <a:p>
            <a:pPr algn="ctr"/>
            <a:r>
              <a:rPr lang="de-DE" sz="600" b="1" dirty="0"/>
              <a:t>3</a:t>
            </a:r>
            <a:endParaRPr lang="de-DE" dirty="0"/>
          </a:p>
        </p:txBody>
      </p:sp>
      <p:sp>
        <p:nvSpPr>
          <p:cNvPr id="40" name="4"/>
          <p:cNvSpPr/>
          <p:nvPr/>
        </p:nvSpPr>
        <p:spPr>
          <a:xfrm>
            <a:off x="8525482" y="5760987"/>
            <a:ext cx="108000" cy="108000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36000" rIns="36000" bIns="36000" rtlCol="0" anchor="ctr"/>
          <a:lstStyle/>
          <a:p>
            <a:pPr algn="ctr"/>
            <a:r>
              <a:rPr lang="de-DE" sz="600" b="1" dirty="0"/>
              <a:t>4</a:t>
            </a:r>
            <a:endParaRPr lang="de-DE" dirty="0"/>
          </a:p>
        </p:txBody>
      </p:sp>
      <p:grpSp>
        <p:nvGrpSpPr>
          <p:cNvPr id="15" name="Verriegelungen"/>
          <p:cNvGrpSpPr/>
          <p:nvPr/>
        </p:nvGrpSpPr>
        <p:grpSpPr>
          <a:xfrm>
            <a:off x="6058389" y="4220338"/>
            <a:ext cx="3561062" cy="360662"/>
            <a:chOff x="6058389" y="4220338"/>
            <a:chExt cx="3561062" cy="360662"/>
          </a:xfrm>
        </p:grpSpPr>
        <p:sp>
          <p:nvSpPr>
            <p:cNvPr id="14" name="Ellipse 13"/>
            <p:cNvSpPr/>
            <p:nvPr/>
          </p:nvSpPr>
          <p:spPr>
            <a:xfrm>
              <a:off x="6058389" y="4220338"/>
              <a:ext cx="360662" cy="360662"/>
            </a:xfrm>
            <a:prstGeom prst="ellipse">
              <a:avLst/>
            </a:prstGeom>
            <a:noFill/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36" name="Ellipse 35"/>
            <p:cNvSpPr/>
            <p:nvPr/>
          </p:nvSpPr>
          <p:spPr>
            <a:xfrm>
              <a:off x="9258789" y="4220338"/>
              <a:ext cx="360662" cy="360662"/>
            </a:xfrm>
            <a:prstGeom prst="ellipse">
              <a:avLst/>
            </a:prstGeom>
            <a:noFill/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</p:grpSp>
    </p:spTree>
    <p:extLst>
      <p:ext uri="{BB962C8B-B14F-4D97-AF65-F5344CB8AC3E}">
        <p14:creationId xmlns:p14="http://schemas.microsoft.com/office/powerpoint/2010/main" val="40470029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46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" fill="hold">
                      <p:stCondLst>
                        <p:cond delay="0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71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2" fill="hold">
                      <p:stCondLst>
                        <p:cond delay="0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6" presetID="1" presetClass="entr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1" presetClass="exit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8" presetID="1" presetClass="exit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0" presetID="1" presetClass="exit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96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7" fill="hold">
                      <p:stCondLst>
                        <p:cond delay="0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1" presetClass="entr" presetSubtype="0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1" presetID="1" presetClass="exit" presetSubtype="0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3" presetID="1" presetClass="exit" presetSubtype="0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5" presetID="1" presetClass="exit" presetSubtype="0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</p:childTnLst>
        </p:cTn>
      </p:par>
    </p:tnLst>
    <p:bldLst>
      <p:bldP spid="32" grpId="0" animBg="1"/>
      <p:bldP spid="32" grpId="1" animBg="1"/>
      <p:bldP spid="32" grpId="2" animBg="1"/>
      <p:bldP spid="32" grpId="3" animBg="1"/>
      <p:bldP spid="32" grpId="4" animBg="1"/>
      <p:bldP spid="33" grpId="0" animBg="1"/>
      <p:bldP spid="33" grpId="1" animBg="1"/>
      <p:bldP spid="33" grpId="2" animBg="1"/>
      <p:bldP spid="33" grpId="3" animBg="1"/>
      <p:bldP spid="33" grpId="4" animBg="1"/>
      <p:bldP spid="34" grpId="0" animBg="1"/>
      <p:bldP spid="34" grpId="1" animBg="1"/>
      <p:bldP spid="34" grpId="2" animBg="1"/>
      <p:bldP spid="34" grpId="3" animBg="1"/>
      <p:bldP spid="34" grpId="4" animBg="1"/>
      <p:bldP spid="35" grpId="0" animBg="1"/>
      <p:bldP spid="35" grpId="1" animBg="1"/>
      <p:bldP spid="35" grpId="2" animBg="1"/>
      <p:bldP spid="35" grpId="3" animBg="1"/>
      <p:bldP spid="35" grpId="4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REMOVE THE</a:t>
            </a:r>
            <a:r>
              <a:rPr lang="en-GB" dirty="0"/>
              <a:t> </a:t>
            </a:r>
            <a:r>
              <a:rPr lang="de-DE" dirty="0"/>
              <a:t>ODD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/>
              <a:t>TERRA MOBILE 1543</a:t>
            </a:r>
          </a:p>
          <a:p>
            <a:r>
              <a:rPr lang="de-DE" dirty="0" err="1"/>
              <a:t>Difficulty</a:t>
            </a:r>
            <a:r>
              <a:rPr lang="de-DE" dirty="0"/>
              <a:t>: </a:t>
            </a:r>
            <a:r>
              <a:rPr lang="de-DE" dirty="0">
                <a:solidFill>
                  <a:srgbClr val="784D96"/>
                </a:solidFill>
                <a:sym typeface="Wingdings 2" panose="05020102010507070707" pitchFamily="18" charset="2"/>
              </a:rPr>
              <a:t></a:t>
            </a:r>
            <a:endParaRPr lang="de-DE" dirty="0">
              <a:solidFill>
                <a:srgbClr val="784D96"/>
              </a:solidFill>
            </a:endParaRPr>
          </a:p>
          <a:p>
            <a:endParaRPr lang="de-DE" dirty="0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dirty="0"/>
              <a:t>June 2021</a:t>
            </a:r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dirty="0"/>
              <a:t>REMOVE THE</a:t>
            </a:r>
            <a:r>
              <a:rPr lang="en-GB" dirty="0"/>
              <a:t> </a:t>
            </a:r>
            <a:r>
              <a:rPr lang="de-DE" dirty="0"/>
              <a:t>ODD</a:t>
            </a: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BBCAA3-C96A-44FD-8008-FD7B37EC54AC}" type="slidenum">
              <a:rPr lang="de-DE" smtClean="0"/>
              <a:t>6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05432327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nummernplatzhalt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BBCAA3-C96A-44FD-8008-FD7B37EC54AC}" type="slidenum">
              <a:rPr lang="de-DE" smtClean="0"/>
              <a:t>7</a:t>
            </a:fld>
            <a:endParaRPr lang="de-DE" dirty="0"/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dirty="0"/>
              <a:t>REMOVE THE</a:t>
            </a:r>
            <a:r>
              <a:rPr lang="en-GB" dirty="0"/>
              <a:t> </a:t>
            </a:r>
            <a:r>
              <a:rPr lang="de-DE" dirty="0"/>
              <a:t>ODD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dirty="0"/>
              <a:t>June 2021</a:t>
            </a:r>
          </a:p>
        </p:txBody>
      </p:sp>
      <p:sp>
        <p:nvSpPr>
          <p:cNvPr id="5" name="Textplatzhalter 4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de-DE" u="sng" dirty="0">
                <a:solidFill>
                  <a:schemeClr val="accent1"/>
                </a:solidFill>
                <a:hlinkClick r:id="rId2" action="ppaction://hlinksldjump"/>
              </a:rPr>
              <a:t>Remove the service </a:t>
            </a:r>
            <a:r>
              <a:rPr lang="de-DE" u="sng" dirty="0" err="1">
                <a:solidFill>
                  <a:schemeClr val="accent1"/>
                </a:solidFill>
                <a:hlinkClick r:id="rId2" action="ppaction://hlinksldjump"/>
              </a:rPr>
              <a:t>cover</a:t>
            </a:r>
            <a:endParaRPr lang="de-DE" u="sng" dirty="0">
              <a:solidFill>
                <a:schemeClr val="accent1"/>
              </a:solidFill>
            </a:endParaRPr>
          </a:p>
          <a:p>
            <a:r>
              <a:rPr lang="en-US" dirty="0"/>
              <a:t>Loosen the marked screw, which is located under the larger opening.   (Fig. 1).</a:t>
            </a:r>
          </a:p>
          <a:p>
            <a:r>
              <a:rPr lang="en-US" dirty="0"/>
              <a:t>Push the drive out. (Fig. 2).</a:t>
            </a:r>
            <a:endParaRPr lang="de-DE" dirty="0"/>
          </a:p>
        </p:txBody>
      </p:sp>
      <p:sp>
        <p:nvSpPr>
          <p:cNvPr id="6" name="Titel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1. </a:t>
            </a:r>
            <a:r>
              <a:rPr lang="de-DE" dirty="0" err="1"/>
              <a:t>Step</a:t>
            </a:r>
            <a:endParaRPr lang="de-DE" dirty="0"/>
          </a:p>
        </p:txBody>
      </p:sp>
      <p:sp>
        <p:nvSpPr>
          <p:cNvPr id="7" name="Bildplatzhalter 6"/>
          <p:cNvSpPr>
            <a:spLocks noGrp="1"/>
          </p:cNvSpPr>
          <p:nvPr>
            <p:ph type="pic" sz="quarter" idx="17"/>
          </p:nvPr>
        </p:nvSpPr>
        <p:spPr/>
      </p:sp>
      <p:sp>
        <p:nvSpPr>
          <p:cNvPr id="8" name="Bildplatzhalter 7"/>
          <p:cNvSpPr>
            <a:spLocks noGrp="1"/>
          </p:cNvSpPr>
          <p:nvPr>
            <p:ph type="pic" sz="quarter" idx="16"/>
          </p:nvPr>
        </p:nvSpPr>
        <p:spPr/>
      </p:sp>
      <p:sp>
        <p:nvSpPr>
          <p:cNvPr id="9" name="Bildplatzhalter 8"/>
          <p:cNvSpPr>
            <a:spLocks noGrp="1"/>
          </p:cNvSpPr>
          <p:nvPr>
            <p:ph type="pic" sz="quarter" idx="15"/>
          </p:nvPr>
        </p:nvSpPr>
        <p:spPr/>
      </p:sp>
      <p:sp>
        <p:nvSpPr>
          <p:cNvPr id="21" name="M2"/>
          <p:cNvSpPr/>
          <p:nvPr/>
        </p:nvSpPr>
        <p:spPr>
          <a:xfrm>
            <a:off x="6252001" y="5146843"/>
            <a:ext cx="1123606" cy="749070"/>
          </a:xfrm>
          <a:prstGeom prst="rect">
            <a:avLst/>
          </a:prstGeom>
          <a:solidFill>
            <a:srgbClr val="784D96">
              <a:alpha val="76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2" name="M1"/>
          <p:cNvSpPr/>
          <p:nvPr/>
        </p:nvSpPr>
        <p:spPr>
          <a:xfrm>
            <a:off x="5136669" y="5146843"/>
            <a:ext cx="1123606" cy="749070"/>
          </a:xfrm>
          <a:prstGeom prst="rect">
            <a:avLst/>
          </a:prstGeom>
          <a:solidFill>
            <a:srgbClr val="784D96">
              <a:alpha val="76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20" name="Thumbnail 2"/>
          <p:cNvPicPr>
            <a:picLocks noGrp="1" noChangeAspect="1"/>
          </p:cNvPicPr>
          <p:nvPr>
            <p:ph type="pic" sz="quarter" idx="14"/>
          </p:nvPr>
        </p:nvPicPr>
        <p:blipFill>
          <a:blip r:embed="rId3"/>
          <a:srcRect t="25" b="25"/>
          <a:stretch>
            <a:fillRect/>
          </a:stretch>
        </p:blipFill>
        <p:spPr>
          <a:prstGeom prst="rect">
            <a:avLst/>
          </a:prstGeom>
        </p:spPr>
      </p:pic>
      <p:pic>
        <p:nvPicPr>
          <p:cNvPr id="18" name="Thumbnail 1"/>
          <p:cNvPicPr>
            <a:picLocks noGrp="1" noChangeAspect="1"/>
          </p:cNvPicPr>
          <p:nvPr>
            <p:ph type="pic" sz="quarter" idx="13"/>
          </p:nvPr>
        </p:nvPicPr>
        <p:blipFill>
          <a:blip r:embed="rId4"/>
          <a:srcRect t="25" b="25"/>
          <a:stretch>
            <a:fillRect/>
          </a:stretch>
        </p:blipFill>
        <p:spPr>
          <a:prstGeom prst="rect">
            <a:avLst/>
          </a:prstGeom>
        </p:spPr>
      </p:pic>
      <p:sp>
        <p:nvSpPr>
          <p:cNvPr id="12" name="Bildplatzhalter 11"/>
          <p:cNvSpPr>
            <a:spLocks noGrp="1"/>
          </p:cNvSpPr>
          <p:nvPr>
            <p:ph type="pic" idx="21"/>
          </p:nvPr>
        </p:nvSpPr>
        <p:spPr/>
      </p:sp>
      <p:sp>
        <p:nvSpPr>
          <p:cNvPr id="13" name="Bildplatzhalter 12"/>
          <p:cNvSpPr>
            <a:spLocks noGrp="1"/>
          </p:cNvSpPr>
          <p:nvPr>
            <p:ph type="pic" idx="20"/>
          </p:nvPr>
        </p:nvSpPr>
        <p:spPr/>
      </p:sp>
      <p:sp>
        <p:nvSpPr>
          <p:cNvPr id="14" name="Bildplatzhalter 13"/>
          <p:cNvSpPr>
            <a:spLocks noGrp="1"/>
          </p:cNvSpPr>
          <p:nvPr>
            <p:ph type="pic" idx="19"/>
          </p:nvPr>
        </p:nvSpPr>
        <p:spPr/>
      </p:sp>
      <p:pic>
        <p:nvPicPr>
          <p:cNvPr id="19" name="Bild 2"/>
          <p:cNvPicPr>
            <a:picLocks noGrp="1" noChangeAspect="1"/>
          </p:cNvPicPr>
          <p:nvPr>
            <p:ph type="pic" idx="18"/>
          </p:nvPr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962" t="8802" r="8424" b="8602"/>
          <a:stretch/>
        </p:blipFill>
        <p:spPr/>
      </p:pic>
      <p:pic>
        <p:nvPicPr>
          <p:cNvPr id="17" name="Bild 1"/>
          <p:cNvPicPr>
            <a:picLocks noGrp="1" noChangeAspect="1"/>
          </p:cNvPicPr>
          <p:nvPr>
            <p:ph type="pic" idx="1"/>
          </p:nvPr>
        </p:nvPicPr>
        <p:blipFill>
          <a:blip r:embed="rId6"/>
          <a:srcRect t="25" b="25"/>
          <a:stretch>
            <a:fillRect/>
          </a:stretch>
        </p:blipFill>
        <p:spPr>
          <a:prstGeom prst="rect">
            <a:avLst/>
          </a:prstGeom>
        </p:spPr>
      </p:pic>
      <p:sp>
        <p:nvSpPr>
          <p:cNvPr id="23" name="Kreis Schraube"/>
          <p:cNvSpPr/>
          <p:nvPr/>
        </p:nvSpPr>
        <p:spPr>
          <a:xfrm>
            <a:off x="8808748" y="2986913"/>
            <a:ext cx="290019" cy="290019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5" name="Pfeil Laufwerk"/>
          <p:cNvSpPr/>
          <p:nvPr/>
        </p:nvSpPr>
        <p:spPr>
          <a:xfrm rot="4068379">
            <a:off x="9878689" y="1973376"/>
            <a:ext cx="552449" cy="1111801"/>
          </a:xfrm>
          <a:prstGeom prst="up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6" name="1"/>
          <p:cNvSpPr/>
          <p:nvPr/>
        </p:nvSpPr>
        <p:spPr>
          <a:xfrm>
            <a:off x="5180715" y="5760987"/>
            <a:ext cx="108000" cy="108000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36000" rIns="36000" bIns="36000" rtlCol="0" anchor="ctr"/>
          <a:lstStyle/>
          <a:p>
            <a:pPr algn="ctr"/>
            <a:r>
              <a:rPr lang="de-DE" sz="600" b="1" dirty="0"/>
              <a:t>1</a:t>
            </a:r>
            <a:endParaRPr lang="de-DE" dirty="0"/>
          </a:p>
        </p:txBody>
      </p:sp>
      <p:sp>
        <p:nvSpPr>
          <p:cNvPr id="27" name="2"/>
          <p:cNvSpPr/>
          <p:nvPr/>
        </p:nvSpPr>
        <p:spPr>
          <a:xfrm>
            <a:off x="6294817" y="5760987"/>
            <a:ext cx="108000" cy="108000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36000" rIns="36000" bIns="36000" rtlCol="0" anchor="ctr"/>
          <a:lstStyle/>
          <a:p>
            <a:pPr algn="ctr"/>
            <a:r>
              <a:rPr lang="de-DE" sz="600" b="1" dirty="0"/>
              <a:t>2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42713351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</p:childTnLst>
        </p:cTn>
      </p:par>
    </p:tnLst>
    <p:bldLst>
      <p:bldP spid="21" grpId="0" animBg="1"/>
      <p:bldP spid="21" grpId="1" animBg="1"/>
      <p:bldP spid="21" grpId="2" animBg="1"/>
      <p:bldP spid="22" grpId="0" animBg="1"/>
      <p:bldP spid="22" grpId="1" animBg="1"/>
      <p:bldP spid="22" grpId="2" animBg="1"/>
      <p:bldP spid="23" grpId="0" animBg="1"/>
      <p:bldP spid="23" grpId="1" animBg="1"/>
      <p:bldP spid="23" grpId="2" animBg="1"/>
      <p:bldP spid="25" grpId="0" animBg="1"/>
      <p:bldP spid="25" grpId="1" animBg="1"/>
      <p:bldP spid="25" grpId="2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REMOVE THE</a:t>
            </a:r>
            <a:r>
              <a:rPr lang="en-GB" dirty="0"/>
              <a:t> </a:t>
            </a:r>
            <a:r>
              <a:rPr lang="de-DE" dirty="0"/>
              <a:t>2,5“ HDD/SSD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/>
              <a:t>TERRA MOBILE 1543</a:t>
            </a:r>
          </a:p>
          <a:p>
            <a:r>
              <a:rPr lang="de-DE" dirty="0" err="1"/>
              <a:t>Difficulty</a:t>
            </a:r>
            <a:r>
              <a:rPr lang="de-DE" dirty="0"/>
              <a:t>: </a:t>
            </a:r>
            <a:r>
              <a:rPr lang="de-DE" dirty="0">
                <a:solidFill>
                  <a:srgbClr val="784D96"/>
                </a:solidFill>
                <a:sym typeface="Wingdings 2" panose="05020102010507070707" pitchFamily="18" charset="2"/>
              </a:rPr>
              <a:t></a:t>
            </a:r>
            <a:endParaRPr lang="de-DE" dirty="0">
              <a:solidFill>
                <a:srgbClr val="784D96"/>
              </a:solidFill>
            </a:endParaRPr>
          </a:p>
          <a:p>
            <a:endParaRPr lang="de-DE" dirty="0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dirty="0"/>
              <a:t>June 2021</a:t>
            </a:r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dirty="0"/>
              <a:t>REMOVE THE</a:t>
            </a:r>
            <a:r>
              <a:rPr lang="en-GB" dirty="0"/>
              <a:t> </a:t>
            </a:r>
            <a:r>
              <a:rPr lang="de-DE" dirty="0"/>
              <a:t>2,5“ HDD/SSD</a:t>
            </a: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BBCAA3-C96A-44FD-8008-FD7B37EC54AC}" type="slidenum">
              <a:rPr lang="de-DE" smtClean="0"/>
              <a:t>8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26249228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nummernplatzhalt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BBCAA3-C96A-44FD-8008-FD7B37EC54AC}" type="slidenum">
              <a:rPr lang="de-DE" smtClean="0"/>
              <a:t>9</a:t>
            </a:fld>
            <a:endParaRPr lang="de-DE" dirty="0"/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dirty="0"/>
              <a:t>REMOVE THE</a:t>
            </a:r>
            <a:r>
              <a:rPr lang="en-GB" dirty="0"/>
              <a:t> </a:t>
            </a:r>
            <a:r>
              <a:rPr lang="de-DE" dirty="0"/>
              <a:t>2,5“ HDD/SSD</a:t>
            </a:r>
          </a:p>
          <a:p>
            <a:endParaRPr lang="de-DE" dirty="0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dirty="0"/>
              <a:t>June 2021</a:t>
            </a:r>
          </a:p>
        </p:txBody>
      </p:sp>
      <p:sp>
        <p:nvSpPr>
          <p:cNvPr id="5" name="Textplatzhalter 4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de-DE" u="sng" dirty="0">
                <a:solidFill>
                  <a:schemeClr val="accent1"/>
                </a:solidFill>
                <a:hlinkClick r:id="rId2" action="ppaction://hlinksldjump"/>
              </a:rPr>
              <a:t>Remove the service </a:t>
            </a:r>
            <a:r>
              <a:rPr lang="de-DE" u="sng" dirty="0" err="1">
                <a:solidFill>
                  <a:schemeClr val="accent1"/>
                </a:solidFill>
                <a:hlinkClick r:id="rId2" action="ppaction://hlinksldjump"/>
              </a:rPr>
              <a:t>cover</a:t>
            </a:r>
            <a:endParaRPr lang="de-DE" u="sng" dirty="0">
              <a:solidFill>
                <a:schemeClr val="accent1"/>
              </a:solidFill>
            </a:endParaRPr>
          </a:p>
          <a:p>
            <a:r>
              <a:rPr lang="en-US" dirty="0"/>
              <a:t>Now you can see the HDD. ( Fig.1).</a:t>
            </a:r>
          </a:p>
          <a:p>
            <a:r>
              <a:rPr lang="en-US" dirty="0"/>
              <a:t>Loosen the </a:t>
            </a:r>
            <a:r>
              <a:rPr lang="en-US" dirty="0" err="1"/>
              <a:t>scre</a:t>
            </a:r>
            <a:r>
              <a:rPr lang="en-US" dirty="0"/>
              <a:t>. (Fig.2).</a:t>
            </a:r>
          </a:p>
          <a:p>
            <a:r>
              <a:rPr lang="en-US" dirty="0"/>
              <a:t>Lift the hard disk slightly and remove it in the direction of the arrow.(Fig.3).</a:t>
            </a:r>
          </a:p>
          <a:p>
            <a:r>
              <a:rPr lang="en-US" dirty="0"/>
              <a:t>To install a HDD, please proceed in the reverse order.</a:t>
            </a:r>
            <a:endParaRPr lang="de-DE" dirty="0"/>
          </a:p>
        </p:txBody>
      </p:sp>
      <p:sp>
        <p:nvSpPr>
          <p:cNvPr id="6" name="Titel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1. </a:t>
            </a:r>
            <a:r>
              <a:rPr lang="de-DE" dirty="0" err="1"/>
              <a:t>Step</a:t>
            </a:r>
            <a:endParaRPr lang="de-DE" dirty="0"/>
          </a:p>
        </p:txBody>
      </p:sp>
      <p:sp>
        <p:nvSpPr>
          <p:cNvPr id="7" name="Bildplatzhalter 6"/>
          <p:cNvSpPr>
            <a:spLocks noGrp="1"/>
          </p:cNvSpPr>
          <p:nvPr>
            <p:ph type="pic" sz="quarter" idx="17"/>
          </p:nvPr>
        </p:nvSpPr>
        <p:spPr/>
      </p:sp>
      <p:sp>
        <p:nvSpPr>
          <p:cNvPr id="8" name="Bildplatzhalter 7"/>
          <p:cNvSpPr>
            <a:spLocks noGrp="1"/>
          </p:cNvSpPr>
          <p:nvPr>
            <p:ph type="pic" sz="quarter" idx="16"/>
          </p:nvPr>
        </p:nvSpPr>
        <p:spPr/>
      </p:sp>
      <p:sp>
        <p:nvSpPr>
          <p:cNvPr id="19" name="M3"/>
          <p:cNvSpPr/>
          <p:nvPr/>
        </p:nvSpPr>
        <p:spPr>
          <a:xfrm>
            <a:off x="7367333" y="5146843"/>
            <a:ext cx="1123606" cy="749070"/>
          </a:xfrm>
          <a:prstGeom prst="rect">
            <a:avLst/>
          </a:prstGeom>
          <a:solidFill>
            <a:srgbClr val="784D96">
              <a:alpha val="76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2" name="M2"/>
          <p:cNvSpPr/>
          <p:nvPr/>
        </p:nvSpPr>
        <p:spPr>
          <a:xfrm>
            <a:off x="6252001" y="5146843"/>
            <a:ext cx="1123606" cy="749070"/>
          </a:xfrm>
          <a:prstGeom prst="rect">
            <a:avLst/>
          </a:prstGeom>
          <a:solidFill>
            <a:srgbClr val="784D96">
              <a:alpha val="76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3" name="M1"/>
          <p:cNvSpPr/>
          <p:nvPr/>
        </p:nvSpPr>
        <p:spPr>
          <a:xfrm>
            <a:off x="5136669" y="5146843"/>
            <a:ext cx="1123606" cy="749070"/>
          </a:xfrm>
          <a:prstGeom prst="rect">
            <a:avLst/>
          </a:prstGeom>
          <a:solidFill>
            <a:srgbClr val="784D96">
              <a:alpha val="76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11" name="Thumbnail 3"/>
          <p:cNvPicPr>
            <a:picLocks noGrp="1" noChangeAspect="1"/>
          </p:cNvPicPr>
          <p:nvPr>
            <p:ph type="pic" sz="quarter" idx="15"/>
          </p:nvPr>
        </p:nvPicPr>
        <p:blipFill>
          <a:blip r:embed="rId3"/>
          <a:srcRect l="51" r="51"/>
          <a:stretch>
            <a:fillRect/>
          </a:stretch>
        </p:blipFill>
        <p:spPr>
          <a:prstGeom prst="rect">
            <a:avLst/>
          </a:prstGeom>
        </p:spPr>
      </p:pic>
      <p:pic>
        <p:nvPicPr>
          <p:cNvPr id="21" name="Thumbnail 2"/>
          <p:cNvPicPr>
            <a:picLocks noGrp="1" noChangeAspect="1"/>
          </p:cNvPicPr>
          <p:nvPr>
            <p:ph type="pic" sz="quarter" idx="14"/>
          </p:nvPr>
        </p:nvPicPr>
        <p:blipFill>
          <a:blip r:embed="rId4"/>
          <a:srcRect t="25" b="25"/>
          <a:stretch>
            <a:fillRect/>
          </a:stretch>
        </p:blipFill>
        <p:spPr>
          <a:prstGeom prst="rect">
            <a:avLst/>
          </a:prstGeom>
        </p:spPr>
      </p:pic>
      <p:pic>
        <p:nvPicPr>
          <p:cNvPr id="18" name="Thumbnail 1"/>
          <p:cNvPicPr>
            <a:picLocks noGrp="1" noChangeAspect="1"/>
          </p:cNvPicPr>
          <p:nvPr>
            <p:ph type="pic" sz="quarter" idx="13"/>
          </p:nvPr>
        </p:nvPicPr>
        <p:blipFill>
          <a:blip r:embed="rId5"/>
          <a:srcRect t="25" b="25"/>
          <a:stretch>
            <a:fillRect/>
          </a:stretch>
        </p:blipFill>
        <p:spPr>
          <a:prstGeom prst="rect">
            <a:avLst/>
          </a:prstGeom>
        </p:spPr>
      </p:pic>
      <p:sp>
        <p:nvSpPr>
          <p:cNvPr id="12" name="Bildplatzhalter 11"/>
          <p:cNvSpPr>
            <a:spLocks noGrp="1"/>
          </p:cNvSpPr>
          <p:nvPr>
            <p:ph type="pic" idx="21"/>
          </p:nvPr>
        </p:nvSpPr>
        <p:spPr/>
      </p:sp>
      <p:sp>
        <p:nvSpPr>
          <p:cNvPr id="13" name="Bildplatzhalter 12"/>
          <p:cNvSpPr>
            <a:spLocks noGrp="1"/>
          </p:cNvSpPr>
          <p:nvPr>
            <p:ph type="pic" idx="20"/>
          </p:nvPr>
        </p:nvSpPr>
        <p:spPr/>
      </p:sp>
      <p:pic>
        <p:nvPicPr>
          <p:cNvPr id="10" name="Bild 3"/>
          <p:cNvPicPr>
            <a:picLocks noGrp="1" noChangeAspect="1"/>
          </p:cNvPicPr>
          <p:nvPr>
            <p:ph type="pic" idx="19"/>
          </p:nvPr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" r="12"/>
          <a:stretch>
            <a:fillRect/>
          </a:stretch>
        </p:blipFill>
        <p:spPr/>
      </p:pic>
      <p:pic>
        <p:nvPicPr>
          <p:cNvPr id="20" name="Bild 2"/>
          <p:cNvPicPr>
            <a:picLocks noGrp="1" noChangeAspect="1"/>
          </p:cNvPicPr>
          <p:nvPr>
            <p:ph type="pic" idx="18"/>
          </p:nvPr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  <p:pic>
        <p:nvPicPr>
          <p:cNvPr id="17" name="Bild 1"/>
          <p:cNvPicPr>
            <a:picLocks noGrp="1" noChangeAspect="1"/>
          </p:cNvPicPr>
          <p:nvPr>
            <p:ph type="pic" idx="1"/>
          </p:nvPr>
        </p:nvPicPr>
        <p:blipFill>
          <a:blip r:embed="rId5"/>
          <a:srcRect t="25" b="25"/>
          <a:stretch>
            <a:fillRect/>
          </a:stretch>
        </p:blipFill>
        <p:spPr>
          <a:prstGeom prst="rect">
            <a:avLst/>
          </a:prstGeom>
        </p:spPr>
      </p:pic>
      <p:sp>
        <p:nvSpPr>
          <p:cNvPr id="15" name="Rechteck HDD"/>
          <p:cNvSpPr/>
          <p:nvPr/>
        </p:nvSpPr>
        <p:spPr>
          <a:xfrm>
            <a:off x="8525617" y="1485000"/>
            <a:ext cx="1674383" cy="1152000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6" name="Ellipse Schraube"/>
          <p:cNvSpPr/>
          <p:nvPr/>
        </p:nvSpPr>
        <p:spPr>
          <a:xfrm>
            <a:off x="9085838" y="2909888"/>
            <a:ext cx="321498" cy="321498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4" name="Pfeil HDD"/>
          <p:cNvSpPr/>
          <p:nvPr/>
        </p:nvSpPr>
        <p:spPr>
          <a:xfrm rot="5400000">
            <a:off x="8924382" y="2488924"/>
            <a:ext cx="552449" cy="1111801"/>
          </a:xfrm>
          <a:prstGeom prst="up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5" name="1"/>
          <p:cNvSpPr/>
          <p:nvPr/>
        </p:nvSpPr>
        <p:spPr>
          <a:xfrm>
            <a:off x="5180715" y="5760987"/>
            <a:ext cx="108000" cy="108000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36000" rIns="36000" bIns="36000" rtlCol="0" anchor="ctr"/>
          <a:lstStyle/>
          <a:p>
            <a:pPr algn="ctr"/>
            <a:r>
              <a:rPr lang="de-DE" sz="600" b="1" dirty="0"/>
              <a:t>1</a:t>
            </a:r>
            <a:endParaRPr lang="de-DE" dirty="0"/>
          </a:p>
        </p:txBody>
      </p:sp>
      <p:sp>
        <p:nvSpPr>
          <p:cNvPr id="26" name="2"/>
          <p:cNvSpPr/>
          <p:nvPr/>
        </p:nvSpPr>
        <p:spPr>
          <a:xfrm>
            <a:off x="6294817" y="5760987"/>
            <a:ext cx="108000" cy="108000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36000" rIns="36000" bIns="36000" rtlCol="0" anchor="ctr"/>
          <a:lstStyle/>
          <a:p>
            <a:pPr algn="ctr"/>
            <a:r>
              <a:rPr lang="de-DE" sz="600" b="1" dirty="0"/>
              <a:t>2</a:t>
            </a:r>
            <a:endParaRPr lang="de-DE" dirty="0"/>
          </a:p>
        </p:txBody>
      </p:sp>
      <p:sp>
        <p:nvSpPr>
          <p:cNvPr id="27" name="3"/>
          <p:cNvSpPr/>
          <p:nvPr/>
        </p:nvSpPr>
        <p:spPr>
          <a:xfrm>
            <a:off x="7411110" y="5760987"/>
            <a:ext cx="108000" cy="108000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36000" rIns="36000" bIns="36000" rtlCol="0" anchor="ctr"/>
          <a:lstStyle/>
          <a:p>
            <a:pPr algn="ctr"/>
            <a:r>
              <a:rPr lang="de-DE" sz="600" b="1" dirty="0"/>
              <a:t>3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3414615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63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4" fill="hold">
                      <p:stCondLst>
                        <p:cond delay="0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" presetClass="entr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1" presetClass="entr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1" presetClass="exit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6" presetID="1" presetClass="exit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1" presetClass="exit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2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  <p:bldLst>
      <p:bldP spid="19" grpId="0" animBg="1"/>
      <p:bldP spid="19" grpId="1" animBg="1"/>
      <p:bldP spid="19" grpId="2" animBg="1"/>
      <p:bldP spid="19" grpId="3" animBg="1"/>
      <p:bldP spid="22" grpId="0" animBg="1"/>
      <p:bldP spid="22" grpId="1" animBg="1"/>
      <p:bldP spid="22" grpId="2" animBg="1"/>
      <p:bldP spid="22" grpId="3" animBg="1"/>
      <p:bldP spid="23" grpId="0" animBg="1"/>
      <p:bldP spid="23" grpId="1" animBg="1"/>
      <p:bldP spid="23" grpId="2" animBg="1"/>
      <p:bldP spid="15" grpId="0" animBg="1"/>
      <p:bldP spid="15" grpId="1" animBg="1"/>
      <p:bldP spid="15" grpId="2" animBg="1"/>
      <p:bldP spid="15" grpId="3" animBg="1"/>
      <p:bldP spid="16" grpId="0" animBg="1"/>
      <p:bldP spid="16" grpId="1" animBg="1"/>
      <p:bldP spid="16" grpId="2" animBg="1"/>
      <p:bldP spid="16" grpId="3" animBg="1"/>
      <p:bldP spid="24" grpId="0" animBg="1"/>
      <p:bldP spid="24" grpId="1" animBg="1"/>
      <p:bldP spid="24" grpId="2" animBg="1"/>
      <p:bldP spid="24" grpId="3" animBg="1"/>
    </p:bldLst>
  </p:timing>
</p:sld>
</file>

<file path=ppt/theme/theme1.xml><?xml version="1.0" encoding="utf-8"?>
<a:theme xmlns:a="http://schemas.openxmlformats.org/drawingml/2006/main" name="Office">
  <a:themeElements>
    <a:clrScheme name="WORTMANN AG">
      <a:dk1>
        <a:srgbClr val="000000"/>
      </a:dk1>
      <a:lt1>
        <a:srgbClr val="FFFFFF"/>
      </a:lt1>
      <a:dk2>
        <a:srgbClr val="000000"/>
      </a:dk2>
      <a:lt2>
        <a:srgbClr val="FFFFFF"/>
      </a:lt2>
      <a:accent1>
        <a:srgbClr val="7030A0"/>
      </a:accent1>
      <a:accent2>
        <a:srgbClr val="FF0000"/>
      </a:accent2>
      <a:accent3>
        <a:srgbClr val="FF0000"/>
      </a:accent3>
      <a:accent4>
        <a:srgbClr val="FF0000"/>
      </a:accent4>
      <a:accent5>
        <a:srgbClr val="FF0000"/>
      </a:accent5>
      <a:accent6>
        <a:srgbClr val="FF0000"/>
      </a:accent6>
      <a:hlink>
        <a:srgbClr val="7030A0"/>
      </a:hlink>
      <a:folHlink>
        <a:srgbClr val="7030A0"/>
      </a:folHlink>
    </a:clrScheme>
    <a:fontScheme name="WORTMANN AG">
      <a:majorFont>
        <a:latin typeface="DIN Offc Pro"/>
        <a:ea typeface=""/>
        <a:cs typeface=""/>
      </a:majorFont>
      <a:minorFont>
        <a:latin typeface="DIN Offc Pr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2579</Words>
  <Application>Microsoft Office PowerPoint</Application>
  <PresentationFormat>Breitbild</PresentationFormat>
  <Paragraphs>564</Paragraphs>
  <Slides>40</Slides>
  <Notes>0</Notes>
  <HiddenSlides>0</HiddenSlides>
  <MMClips>0</MMClips>
  <ScaleCrop>false</ScaleCrop>
  <HeadingPairs>
    <vt:vector size="6" baseType="variant">
      <vt:variant>
        <vt:lpstr>Verwendete Schriftarten</vt:lpstr>
      </vt:variant>
      <vt:variant>
        <vt:i4>3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40</vt:i4>
      </vt:variant>
    </vt:vector>
  </HeadingPairs>
  <TitlesOfParts>
    <vt:vector size="44" baseType="lpstr">
      <vt:lpstr>Calibri</vt:lpstr>
      <vt:lpstr>DIN Offc Pro</vt:lpstr>
      <vt:lpstr>Arial</vt:lpstr>
      <vt:lpstr>Office</vt:lpstr>
      <vt:lpstr>Service Manual TERRA MOBILE 1542 TERRA MOBILE 1542K TERRA MOBILE 1543 </vt:lpstr>
      <vt:lpstr>Contents</vt:lpstr>
      <vt:lpstr>SERVICE NOTES</vt:lpstr>
      <vt:lpstr>SERVICE COVER</vt:lpstr>
      <vt:lpstr>1. Step</vt:lpstr>
      <vt:lpstr>REMOVE THE ODD</vt:lpstr>
      <vt:lpstr>1. Step</vt:lpstr>
      <vt:lpstr>REMOVE THE 2,5“ HDD/SSD</vt:lpstr>
      <vt:lpstr>1. Step</vt:lpstr>
      <vt:lpstr>REMOVE THE M.2 SSD</vt:lpstr>
      <vt:lpstr>1. Step</vt:lpstr>
      <vt:lpstr>REMOVE THE RAM</vt:lpstr>
      <vt:lpstr>1. Step</vt:lpstr>
      <vt:lpstr>REMOVE THE CPU FAN / HEATSINK</vt:lpstr>
      <vt:lpstr>1. Step</vt:lpstr>
      <vt:lpstr>REMOVE THE CPU</vt:lpstr>
      <vt:lpstr>1. Step</vt:lpstr>
      <vt:lpstr>REMOVE THE  CMOS BATTERY</vt:lpstr>
      <vt:lpstr>1. Step</vt:lpstr>
      <vt:lpstr>REMOVE THE KEYBOARD</vt:lpstr>
      <vt:lpstr>1. Step</vt:lpstr>
      <vt:lpstr>LTE MODULE INSTALLATION</vt:lpstr>
      <vt:lpstr>1. Step</vt:lpstr>
      <vt:lpstr>REMOVE THE  WLAN MODULE</vt:lpstr>
      <vt:lpstr>1. Step</vt:lpstr>
      <vt:lpstr>REMOVE THE TOP CASE</vt:lpstr>
      <vt:lpstr>1. Step</vt:lpstr>
      <vt:lpstr>2. Step</vt:lpstr>
      <vt:lpstr>REMOVE THE MAINBOARD</vt:lpstr>
      <vt:lpstr>1. Step</vt:lpstr>
      <vt:lpstr>2. Step</vt:lpstr>
      <vt:lpstr>REMOVE THE LCD DISPLAY</vt:lpstr>
      <vt:lpstr>1. Step</vt:lpstr>
      <vt:lpstr>REMOVE THE  BOTTOM CASE</vt:lpstr>
      <vt:lpstr>1. Step</vt:lpstr>
      <vt:lpstr>REMOVE THE  LCD BACK COVER</vt:lpstr>
      <vt:lpstr>1. Step</vt:lpstr>
      <vt:lpstr>Spare Parts TERRA MOBILE 1543</vt:lpstr>
      <vt:lpstr>Spare Parts TERRA MOBILE 1542/1542K</vt:lpstr>
      <vt:lpstr>Do you have questions or suggestions?</vt:lpstr>
    </vt:vector>
  </TitlesOfParts>
  <Company>Wortmann AG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PowerPoint-Präsentation</dc:title>
  <dc:creator>Jens Trautmann</dc:creator>
  <cp:lastModifiedBy>Tjark Spreen</cp:lastModifiedBy>
  <cp:revision>1244</cp:revision>
  <cp:lastPrinted>2019-05-10T08:57:26Z</cp:lastPrinted>
  <dcterms:created xsi:type="dcterms:W3CDTF">2019-05-09T10:12:02Z</dcterms:created>
  <dcterms:modified xsi:type="dcterms:W3CDTF">2022-04-27T11:18:23Z</dcterms:modified>
</cp:coreProperties>
</file>